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6" r:id="rId2"/>
    <p:sldId id="274" r:id="rId3"/>
    <p:sldId id="284" r:id="rId4"/>
    <p:sldId id="285" r:id="rId5"/>
    <p:sldId id="282" r:id="rId6"/>
    <p:sldId id="280" r:id="rId7"/>
    <p:sldId id="277" r:id="rId8"/>
    <p:sldId id="286" r:id="rId9"/>
    <p:sldId id="278" r:id="rId10"/>
    <p:sldId id="272" r:id="rId11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914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1" i="0" u="none" strike="noStrike" cap="none" spc="266" normalizeH="0" baseline="0">
        <a:ln>
          <a:noFill/>
        </a:ln>
        <a:solidFill>
          <a:srgbClr val="FFFFFF"/>
        </a:solidFill>
        <a:effectLst/>
        <a:uFillTx/>
        <a:latin typeface="+mj-lt"/>
        <a:ea typeface="+mj-ea"/>
        <a:cs typeface="+mj-cs"/>
        <a:sym typeface="Arial"/>
      </a:defRPr>
    </a:lvl1pPr>
    <a:lvl2pPr marL="0" marR="0" indent="0" algn="ctr" defTabSz="914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1" i="0" u="none" strike="noStrike" cap="none" spc="266" normalizeH="0" baseline="0">
        <a:ln>
          <a:noFill/>
        </a:ln>
        <a:solidFill>
          <a:srgbClr val="FFFFFF"/>
        </a:solidFill>
        <a:effectLst/>
        <a:uFillTx/>
        <a:latin typeface="+mj-lt"/>
        <a:ea typeface="+mj-ea"/>
        <a:cs typeface="+mj-cs"/>
        <a:sym typeface="Arial"/>
      </a:defRPr>
    </a:lvl2pPr>
    <a:lvl3pPr marL="0" marR="0" indent="0" algn="ctr" defTabSz="914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1" i="0" u="none" strike="noStrike" cap="none" spc="266" normalizeH="0" baseline="0">
        <a:ln>
          <a:noFill/>
        </a:ln>
        <a:solidFill>
          <a:srgbClr val="FFFFFF"/>
        </a:solidFill>
        <a:effectLst/>
        <a:uFillTx/>
        <a:latin typeface="+mj-lt"/>
        <a:ea typeface="+mj-ea"/>
        <a:cs typeface="+mj-cs"/>
        <a:sym typeface="Arial"/>
      </a:defRPr>
    </a:lvl3pPr>
    <a:lvl4pPr marL="0" marR="0" indent="0" algn="ctr" defTabSz="914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1" i="0" u="none" strike="noStrike" cap="none" spc="266" normalizeH="0" baseline="0">
        <a:ln>
          <a:noFill/>
        </a:ln>
        <a:solidFill>
          <a:srgbClr val="FFFFFF"/>
        </a:solidFill>
        <a:effectLst/>
        <a:uFillTx/>
        <a:latin typeface="+mj-lt"/>
        <a:ea typeface="+mj-ea"/>
        <a:cs typeface="+mj-cs"/>
        <a:sym typeface="Arial"/>
      </a:defRPr>
    </a:lvl4pPr>
    <a:lvl5pPr marL="0" marR="0" indent="0" algn="ctr" defTabSz="914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1" i="0" u="none" strike="noStrike" cap="none" spc="266" normalizeH="0" baseline="0">
        <a:ln>
          <a:noFill/>
        </a:ln>
        <a:solidFill>
          <a:srgbClr val="FFFFFF"/>
        </a:solidFill>
        <a:effectLst/>
        <a:uFillTx/>
        <a:latin typeface="+mj-lt"/>
        <a:ea typeface="+mj-ea"/>
        <a:cs typeface="+mj-cs"/>
        <a:sym typeface="Arial"/>
      </a:defRPr>
    </a:lvl5pPr>
    <a:lvl6pPr marL="0" marR="0" indent="0" algn="ctr" defTabSz="914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1" i="0" u="none" strike="noStrike" cap="none" spc="266" normalizeH="0" baseline="0">
        <a:ln>
          <a:noFill/>
        </a:ln>
        <a:solidFill>
          <a:srgbClr val="FFFFFF"/>
        </a:solidFill>
        <a:effectLst/>
        <a:uFillTx/>
        <a:latin typeface="+mj-lt"/>
        <a:ea typeface="+mj-ea"/>
        <a:cs typeface="+mj-cs"/>
        <a:sym typeface="Arial"/>
      </a:defRPr>
    </a:lvl6pPr>
    <a:lvl7pPr marL="0" marR="0" indent="0" algn="ctr" defTabSz="914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1" i="0" u="none" strike="noStrike" cap="none" spc="266" normalizeH="0" baseline="0">
        <a:ln>
          <a:noFill/>
        </a:ln>
        <a:solidFill>
          <a:srgbClr val="FFFFFF"/>
        </a:solidFill>
        <a:effectLst/>
        <a:uFillTx/>
        <a:latin typeface="+mj-lt"/>
        <a:ea typeface="+mj-ea"/>
        <a:cs typeface="+mj-cs"/>
        <a:sym typeface="Arial"/>
      </a:defRPr>
    </a:lvl7pPr>
    <a:lvl8pPr marL="0" marR="0" indent="0" algn="ctr" defTabSz="914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1" i="0" u="none" strike="noStrike" cap="none" spc="266" normalizeH="0" baseline="0">
        <a:ln>
          <a:noFill/>
        </a:ln>
        <a:solidFill>
          <a:srgbClr val="FFFFFF"/>
        </a:solidFill>
        <a:effectLst/>
        <a:uFillTx/>
        <a:latin typeface="+mj-lt"/>
        <a:ea typeface="+mj-ea"/>
        <a:cs typeface="+mj-cs"/>
        <a:sym typeface="Arial"/>
      </a:defRPr>
    </a:lvl8pPr>
    <a:lvl9pPr marL="0" marR="0" indent="0" algn="ctr" defTabSz="914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1" i="0" u="none" strike="noStrike" cap="none" spc="266" normalizeH="0" baseline="0">
        <a:ln>
          <a:noFill/>
        </a:ln>
        <a:solidFill>
          <a:srgbClr val="FFFFFF"/>
        </a:solidFill>
        <a:effectLst/>
        <a:uFillTx/>
        <a:latin typeface="+mj-lt"/>
        <a:ea typeface="+mj-ea"/>
        <a:cs typeface="+mj-cs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071C3AF-ABF5-B84B-B1FA-9F76D9B077A2}" v="624" dt="2024-04-03T16:21:27.952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384C81"/>
              </a:solidFill>
              <a:prstDash val="solid"/>
              <a:round/>
            </a:ln>
          </a:left>
          <a:right>
            <a:ln w="12700" cap="flat">
              <a:solidFill>
                <a:srgbClr val="384C81"/>
              </a:solidFill>
              <a:prstDash val="solid"/>
              <a:round/>
            </a:ln>
          </a:right>
          <a:top>
            <a:ln w="12700" cap="flat">
              <a:solidFill>
                <a:srgbClr val="384C81"/>
              </a:solidFill>
              <a:prstDash val="solid"/>
              <a:round/>
            </a:ln>
          </a:top>
          <a:bottom>
            <a:ln w="12700" cap="flat">
              <a:solidFill>
                <a:srgbClr val="384C81"/>
              </a:solidFill>
              <a:prstDash val="solid"/>
              <a:round/>
            </a:ln>
          </a:bottom>
          <a:insideH>
            <a:ln w="12700" cap="flat">
              <a:solidFill>
                <a:srgbClr val="384C81"/>
              </a:solidFill>
              <a:prstDash val="solid"/>
              <a:round/>
            </a:ln>
          </a:insideH>
          <a:insideV>
            <a:ln w="12700" cap="flat">
              <a:solidFill>
                <a:srgbClr val="384C81"/>
              </a:solidFill>
              <a:prstDash val="solid"/>
              <a:round/>
            </a:ln>
          </a:insideV>
        </a:tcBdr>
        <a:fill>
          <a:solidFill>
            <a:srgbClr val="CED2E2"/>
          </a:solidFill>
        </a:fill>
      </a:tcStyle>
    </a:wholeTbl>
    <a:band2H>
      <a:tcTxStyle/>
      <a:tcStyle>
        <a:tcBdr/>
        <a:fill>
          <a:solidFill>
            <a:srgbClr val="E8EAF1"/>
          </a:solidFill>
        </a:fill>
      </a:tcStyle>
    </a:band2H>
    <a:firstCol>
      <a:tcTxStyle b="on" i="off">
        <a:fontRef idx="major">
          <a:srgbClr val="384C81"/>
        </a:fontRef>
        <a:srgbClr val="384C81"/>
      </a:tcTxStyle>
      <a:tcStyle>
        <a:tcBdr>
          <a:left>
            <a:ln w="12700" cap="flat">
              <a:solidFill>
                <a:srgbClr val="384C81"/>
              </a:solidFill>
              <a:prstDash val="solid"/>
              <a:round/>
            </a:ln>
          </a:left>
          <a:right>
            <a:ln w="12700" cap="flat">
              <a:solidFill>
                <a:srgbClr val="384C81"/>
              </a:solidFill>
              <a:prstDash val="solid"/>
              <a:round/>
            </a:ln>
          </a:right>
          <a:top>
            <a:ln w="12700" cap="flat">
              <a:solidFill>
                <a:srgbClr val="384C81"/>
              </a:solidFill>
              <a:prstDash val="solid"/>
              <a:round/>
            </a:ln>
          </a:top>
          <a:bottom>
            <a:ln w="12700" cap="flat">
              <a:solidFill>
                <a:srgbClr val="384C81"/>
              </a:solidFill>
              <a:prstDash val="solid"/>
              <a:round/>
            </a:ln>
          </a:bottom>
          <a:insideH>
            <a:ln w="12700" cap="flat">
              <a:solidFill>
                <a:srgbClr val="384C81"/>
              </a:solidFill>
              <a:prstDash val="solid"/>
              <a:round/>
            </a:ln>
          </a:insideH>
          <a:insideV>
            <a:ln w="12700" cap="flat">
              <a:solidFill>
                <a:srgbClr val="384C81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384C81"/>
        </a:fontRef>
        <a:srgbClr val="384C81"/>
      </a:tcTxStyle>
      <a:tcStyle>
        <a:tcBdr>
          <a:left>
            <a:ln w="12700" cap="flat">
              <a:solidFill>
                <a:srgbClr val="384C81"/>
              </a:solidFill>
              <a:prstDash val="solid"/>
              <a:round/>
            </a:ln>
          </a:left>
          <a:right>
            <a:ln w="12700" cap="flat">
              <a:solidFill>
                <a:srgbClr val="384C81"/>
              </a:solidFill>
              <a:prstDash val="solid"/>
              <a:round/>
            </a:ln>
          </a:right>
          <a:top>
            <a:ln w="38100" cap="flat">
              <a:solidFill>
                <a:srgbClr val="384C81"/>
              </a:solidFill>
              <a:prstDash val="solid"/>
              <a:round/>
            </a:ln>
          </a:top>
          <a:bottom>
            <a:ln w="12700" cap="flat">
              <a:solidFill>
                <a:srgbClr val="384C81"/>
              </a:solidFill>
              <a:prstDash val="solid"/>
              <a:round/>
            </a:ln>
          </a:bottom>
          <a:insideH>
            <a:ln w="12700" cap="flat">
              <a:solidFill>
                <a:srgbClr val="384C81"/>
              </a:solidFill>
              <a:prstDash val="solid"/>
              <a:round/>
            </a:ln>
          </a:insideH>
          <a:insideV>
            <a:ln w="12700" cap="flat">
              <a:solidFill>
                <a:srgbClr val="384C81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384C81"/>
        </a:fontRef>
        <a:srgbClr val="384C81"/>
      </a:tcTxStyle>
      <a:tcStyle>
        <a:tcBdr>
          <a:left>
            <a:ln w="12700" cap="flat">
              <a:solidFill>
                <a:srgbClr val="384C81"/>
              </a:solidFill>
              <a:prstDash val="solid"/>
              <a:round/>
            </a:ln>
          </a:left>
          <a:right>
            <a:ln w="12700" cap="flat">
              <a:solidFill>
                <a:srgbClr val="384C81"/>
              </a:solidFill>
              <a:prstDash val="solid"/>
              <a:round/>
            </a:ln>
          </a:right>
          <a:top>
            <a:ln w="12700" cap="flat">
              <a:solidFill>
                <a:srgbClr val="384C81"/>
              </a:solidFill>
              <a:prstDash val="solid"/>
              <a:round/>
            </a:ln>
          </a:top>
          <a:bottom>
            <a:ln w="38100" cap="flat">
              <a:solidFill>
                <a:srgbClr val="384C81"/>
              </a:solidFill>
              <a:prstDash val="solid"/>
              <a:round/>
            </a:ln>
          </a:bottom>
          <a:insideH>
            <a:ln w="12700" cap="flat">
              <a:solidFill>
                <a:srgbClr val="384C81"/>
              </a:solidFill>
              <a:prstDash val="solid"/>
              <a:round/>
            </a:ln>
          </a:insideH>
          <a:insideV>
            <a:ln w="12700" cap="flat">
              <a:solidFill>
                <a:srgbClr val="384C81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384C81"/>
              </a:solidFill>
              <a:prstDash val="solid"/>
              <a:round/>
            </a:ln>
          </a:left>
          <a:right>
            <a:ln w="12700" cap="flat">
              <a:solidFill>
                <a:srgbClr val="384C81"/>
              </a:solidFill>
              <a:prstDash val="solid"/>
              <a:round/>
            </a:ln>
          </a:right>
          <a:top>
            <a:ln w="12700" cap="flat">
              <a:solidFill>
                <a:srgbClr val="384C81"/>
              </a:solidFill>
              <a:prstDash val="solid"/>
              <a:round/>
            </a:ln>
          </a:top>
          <a:bottom>
            <a:ln w="12700" cap="flat">
              <a:solidFill>
                <a:srgbClr val="384C81"/>
              </a:solidFill>
              <a:prstDash val="solid"/>
              <a:round/>
            </a:ln>
          </a:bottom>
          <a:insideH>
            <a:ln w="12700" cap="flat">
              <a:solidFill>
                <a:srgbClr val="384C81"/>
              </a:solidFill>
              <a:prstDash val="solid"/>
              <a:round/>
            </a:ln>
          </a:insideH>
          <a:insideV>
            <a:ln w="12700" cap="flat">
              <a:solidFill>
                <a:srgbClr val="384C81"/>
              </a:solidFill>
              <a:prstDash val="solid"/>
              <a:round/>
            </a:ln>
          </a:insideV>
        </a:tcBdr>
        <a:fill>
          <a:solidFill>
            <a:srgbClr val="CBD7EF"/>
          </a:solidFill>
        </a:fill>
      </a:tcStyle>
    </a:wholeTbl>
    <a:band2H>
      <a:tcTxStyle/>
      <a:tcStyle>
        <a:tcBdr/>
        <a:fill>
          <a:solidFill>
            <a:srgbClr val="E7ECF7"/>
          </a:solidFill>
        </a:fill>
      </a:tcStyle>
    </a:band2H>
    <a:firstCol>
      <a:tcTxStyle b="on" i="off">
        <a:fontRef idx="major">
          <a:srgbClr val="384C81"/>
        </a:fontRef>
        <a:srgbClr val="384C81"/>
      </a:tcTxStyle>
      <a:tcStyle>
        <a:tcBdr>
          <a:left>
            <a:ln w="12700" cap="flat">
              <a:solidFill>
                <a:srgbClr val="384C81"/>
              </a:solidFill>
              <a:prstDash val="solid"/>
              <a:round/>
            </a:ln>
          </a:left>
          <a:right>
            <a:ln w="12700" cap="flat">
              <a:solidFill>
                <a:srgbClr val="384C81"/>
              </a:solidFill>
              <a:prstDash val="solid"/>
              <a:round/>
            </a:ln>
          </a:right>
          <a:top>
            <a:ln w="12700" cap="flat">
              <a:solidFill>
                <a:srgbClr val="384C81"/>
              </a:solidFill>
              <a:prstDash val="solid"/>
              <a:round/>
            </a:ln>
          </a:top>
          <a:bottom>
            <a:ln w="12700" cap="flat">
              <a:solidFill>
                <a:srgbClr val="384C81"/>
              </a:solidFill>
              <a:prstDash val="solid"/>
              <a:round/>
            </a:ln>
          </a:bottom>
          <a:insideH>
            <a:ln w="12700" cap="flat">
              <a:solidFill>
                <a:srgbClr val="384C81"/>
              </a:solidFill>
              <a:prstDash val="solid"/>
              <a:round/>
            </a:ln>
          </a:insideH>
          <a:insideV>
            <a:ln w="12700" cap="flat">
              <a:solidFill>
                <a:srgbClr val="384C81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384C81"/>
        </a:fontRef>
        <a:srgbClr val="384C81"/>
      </a:tcTxStyle>
      <a:tcStyle>
        <a:tcBdr>
          <a:left>
            <a:ln w="12700" cap="flat">
              <a:solidFill>
                <a:srgbClr val="384C81"/>
              </a:solidFill>
              <a:prstDash val="solid"/>
              <a:round/>
            </a:ln>
          </a:left>
          <a:right>
            <a:ln w="12700" cap="flat">
              <a:solidFill>
                <a:srgbClr val="384C81"/>
              </a:solidFill>
              <a:prstDash val="solid"/>
              <a:round/>
            </a:ln>
          </a:right>
          <a:top>
            <a:ln w="38100" cap="flat">
              <a:solidFill>
                <a:srgbClr val="384C81"/>
              </a:solidFill>
              <a:prstDash val="solid"/>
              <a:round/>
            </a:ln>
          </a:top>
          <a:bottom>
            <a:ln w="12700" cap="flat">
              <a:solidFill>
                <a:srgbClr val="384C81"/>
              </a:solidFill>
              <a:prstDash val="solid"/>
              <a:round/>
            </a:ln>
          </a:bottom>
          <a:insideH>
            <a:ln w="12700" cap="flat">
              <a:solidFill>
                <a:srgbClr val="384C81"/>
              </a:solidFill>
              <a:prstDash val="solid"/>
              <a:round/>
            </a:ln>
          </a:insideH>
          <a:insideV>
            <a:ln w="12700" cap="flat">
              <a:solidFill>
                <a:srgbClr val="384C81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384C81"/>
        </a:fontRef>
        <a:srgbClr val="384C81"/>
      </a:tcTxStyle>
      <a:tcStyle>
        <a:tcBdr>
          <a:left>
            <a:ln w="12700" cap="flat">
              <a:solidFill>
                <a:srgbClr val="384C81"/>
              </a:solidFill>
              <a:prstDash val="solid"/>
              <a:round/>
            </a:ln>
          </a:left>
          <a:right>
            <a:ln w="12700" cap="flat">
              <a:solidFill>
                <a:srgbClr val="384C81"/>
              </a:solidFill>
              <a:prstDash val="solid"/>
              <a:round/>
            </a:ln>
          </a:right>
          <a:top>
            <a:ln w="12700" cap="flat">
              <a:solidFill>
                <a:srgbClr val="384C81"/>
              </a:solidFill>
              <a:prstDash val="solid"/>
              <a:round/>
            </a:ln>
          </a:top>
          <a:bottom>
            <a:ln w="38100" cap="flat">
              <a:solidFill>
                <a:srgbClr val="384C81"/>
              </a:solidFill>
              <a:prstDash val="solid"/>
              <a:round/>
            </a:ln>
          </a:bottom>
          <a:insideH>
            <a:ln w="12700" cap="flat">
              <a:solidFill>
                <a:srgbClr val="384C81"/>
              </a:solidFill>
              <a:prstDash val="solid"/>
              <a:round/>
            </a:ln>
          </a:insideH>
          <a:insideV>
            <a:ln w="12700" cap="flat">
              <a:solidFill>
                <a:srgbClr val="384C81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384C81"/>
              </a:solidFill>
              <a:prstDash val="solid"/>
              <a:round/>
            </a:ln>
          </a:left>
          <a:right>
            <a:ln w="12700" cap="flat">
              <a:solidFill>
                <a:srgbClr val="384C81"/>
              </a:solidFill>
              <a:prstDash val="solid"/>
              <a:round/>
            </a:ln>
          </a:right>
          <a:top>
            <a:ln w="12700" cap="flat">
              <a:solidFill>
                <a:srgbClr val="384C81"/>
              </a:solidFill>
              <a:prstDash val="solid"/>
              <a:round/>
            </a:ln>
          </a:top>
          <a:bottom>
            <a:ln w="12700" cap="flat">
              <a:solidFill>
                <a:srgbClr val="384C81"/>
              </a:solidFill>
              <a:prstDash val="solid"/>
              <a:round/>
            </a:ln>
          </a:bottom>
          <a:insideH>
            <a:ln w="12700" cap="flat">
              <a:solidFill>
                <a:srgbClr val="384C81"/>
              </a:solidFill>
              <a:prstDash val="solid"/>
              <a:round/>
            </a:ln>
          </a:insideH>
          <a:insideV>
            <a:ln w="12700" cap="flat">
              <a:solidFill>
                <a:srgbClr val="384C81"/>
              </a:solidFill>
              <a:prstDash val="solid"/>
              <a:round/>
            </a:ln>
          </a:insideV>
        </a:tcBdr>
        <a:fill>
          <a:solidFill>
            <a:srgbClr val="DEDBDF"/>
          </a:solidFill>
        </a:fill>
      </a:tcStyle>
    </a:wholeTbl>
    <a:band2H>
      <a:tcTxStyle/>
      <a:tcStyle>
        <a:tcBdr/>
        <a:fill>
          <a:solidFill>
            <a:srgbClr val="EFEEF0"/>
          </a:solidFill>
        </a:fill>
      </a:tcStyle>
    </a:band2H>
    <a:firstCol>
      <a:tcTxStyle b="on" i="off">
        <a:fontRef idx="major">
          <a:srgbClr val="384C81"/>
        </a:fontRef>
        <a:srgbClr val="384C81"/>
      </a:tcTxStyle>
      <a:tcStyle>
        <a:tcBdr>
          <a:left>
            <a:ln w="12700" cap="flat">
              <a:solidFill>
                <a:srgbClr val="384C81"/>
              </a:solidFill>
              <a:prstDash val="solid"/>
              <a:round/>
            </a:ln>
          </a:left>
          <a:right>
            <a:ln w="12700" cap="flat">
              <a:solidFill>
                <a:srgbClr val="384C81"/>
              </a:solidFill>
              <a:prstDash val="solid"/>
              <a:round/>
            </a:ln>
          </a:right>
          <a:top>
            <a:ln w="12700" cap="flat">
              <a:solidFill>
                <a:srgbClr val="384C81"/>
              </a:solidFill>
              <a:prstDash val="solid"/>
              <a:round/>
            </a:ln>
          </a:top>
          <a:bottom>
            <a:ln w="12700" cap="flat">
              <a:solidFill>
                <a:srgbClr val="384C81"/>
              </a:solidFill>
              <a:prstDash val="solid"/>
              <a:round/>
            </a:ln>
          </a:bottom>
          <a:insideH>
            <a:ln w="12700" cap="flat">
              <a:solidFill>
                <a:srgbClr val="384C81"/>
              </a:solidFill>
              <a:prstDash val="solid"/>
              <a:round/>
            </a:ln>
          </a:insideH>
          <a:insideV>
            <a:ln w="12700" cap="flat">
              <a:solidFill>
                <a:srgbClr val="384C81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384C81"/>
        </a:fontRef>
        <a:srgbClr val="384C81"/>
      </a:tcTxStyle>
      <a:tcStyle>
        <a:tcBdr>
          <a:left>
            <a:ln w="12700" cap="flat">
              <a:solidFill>
                <a:srgbClr val="384C81"/>
              </a:solidFill>
              <a:prstDash val="solid"/>
              <a:round/>
            </a:ln>
          </a:left>
          <a:right>
            <a:ln w="12700" cap="flat">
              <a:solidFill>
                <a:srgbClr val="384C81"/>
              </a:solidFill>
              <a:prstDash val="solid"/>
              <a:round/>
            </a:ln>
          </a:right>
          <a:top>
            <a:ln w="38100" cap="flat">
              <a:solidFill>
                <a:srgbClr val="384C81"/>
              </a:solidFill>
              <a:prstDash val="solid"/>
              <a:round/>
            </a:ln>
          </a:top>
          <a:bottom>
            <a:ln w="12700" cap="flat">
              <a:solidFill>
                <a:srgbClr val="384C81"/>
              </a:solidFill>
              <a:prstDash val="solid"/>
              <a:round/>
            </a:ln>
          </a:bottom>
          <a:insideH>
            <a:ln w="12700" cap="flat">
              <a:solidFill>
                <a:srgbClr val="384C81"/>
              </a:solidFill>
              <a:prstDash val="solid"/>
              <a:round/>
            </a:ln>
          </a:insideH>
          <a:insideV>
            <a:ln w="12700" cap="flat">
              <a:solidFill>
                <a:srgbClr val="384C81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384C81"/>
        </a:fontRef>
        <a:srgbClr val="384C81"/>
      </a:tcTxStyle>
      <a:tcStyle>
        <a:tcBdr>
          <a:left>
            <a:ln w="12700" cap="flat">
              <a:solidFill>
                <a:srgbClr val="384C81"/>
              </a:solidFill>
              <a:prstDash val="solid"/>
              <a:round/>
            </a:ln>
          </a:left>
          <a:right>
            <a:ln w="12700" cap="flat">
              <a:solidFill>
                <a:srgbClr val="384C81"/>
              </a:solidFill>
              <a:prstDash val="solid"/>
              <a:round/>
            </a:ln>
          </a:right>
          <a:top>
            <a:ln w="12700" cap="flat">
              <a:solidFill>
                <a:srgbClr val="384C81"/>
              </a:solidFill>
              <a:prstDash val="solid"/>
              <a:round/>
            </a:ln>
          </a:top>
          <a:bottom>
            <a:ln w="38100" cap="flat">
              <a:solidFill>
                <a:srgbClr val="384C81"/>
              </a:solidFill>
              <a:prstDash val="solid"/>
              <a:round/>
            </a:ln>
          </a:bottom>
          <a:insideH>
            <a:ln w="12700" cap="flat">
              <a:solidFill>
                <a:srgbClr val="384C81"/>
              </a:solidFill>
              <a:prstDash val="solid"/>
              <a:round/>
            </a:ln>
          </a:insideH>
          <a:insideV>
            <a:ln w="12700" cap="flat">
              <a:solidFill>
                <a:srgbClr val="384C81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384C81"/>
          </a:solidFill>
        </a:fill>
      </a:tcStyle>
    </a:band2H>
    <a:firstCol>
      <a:tcTxStyle b="on" i="off">
        <a:fontRef idx="major">
          <a:srgbClr val="384C81"/>
        </a:fontRef>
        <a:srgbClr val="384C8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84C81"/>
          </a:solidFill>
        </a:fill>
      </a:tcStyle>
    </a:lastRow>
    <a:firstRow>
      <a:tcTxStyle b="on" i="off">
        <a:fontRef idx="major">
          <a:srgbClr val="384C81"/>
        </a:fontRef>
        <a:srgbClr val="384C8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384C81"/>
              </a:solidFill>
              <a:prstDash val="solid"/>
              <a:round/>
            </a:ln>
          </a:left>
          <a:right>
            <a:ln w="12700" cap="flat">
              <a:solidFill>
                <a:srgbClr val="384C81"/>
              </a:solidFill>
              <a:prstDash val="solid"/>
              <a:round/>
            </a:ln>
          </a:right>
          <a:top>
            <a:ln w="12700" cap="flat">
              <a:solidFill>
                <a:srgbClr val="384C81"/>
              </a:solidFill>
              <a:prstDash val="solid"/>
              <a:round/>
            </a:ln>
          </a:top>
          <a:bottom>
            <a:ln w="12700" cap="flat">
              <a:solidFill>
                <a:srgbClr val="384C81"/>
              </a:solidFill>
              <a:prstDash val="solid"/>
              <a:round/>
            </a:ln>
          </a:bottom>
          <a:insideH>
            <a:ln w="12700" cap="flat">
              <a:solidFill>
                <a:srgbClr val="384C81"/>
              </a:solidFill>
              <a:prstDash val="solid"/>
              <a:round/>
            </a:ln>
          </a:insideH>
          <a:insideV>
            <a:ln w="12700" cap="flat">
              <a:solidFill>
                <a:srgbClr val="384C81"/>
              </a:solidFill>
              <a:prstDash val="solid"/>
              <a:round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384C81"/>
        </a:fontRef>
        <a:srgbClr val="384C81"/>
      </a:tcTxStyle>
      <a:tcStyle>
        <a:tcBdr>
          <a:left>
            <a:ln w="12700" cap="flat">
              <a:solidFill>
                <a:srgbClr val="384C81"/>
              </a:solidFill>
              <a:prstDash val="solid"/>
              <a:round/>
            </a:ln>
          </a:left>
          <a:right>
            <a:ln w="12700" cap="flat">
              <a:solidFill>
                <a:srgbClr val="384C81"/>
              </a:solidFill>
              <a:prstDash val="solid"/>
              <a:round/>
            </a:ln>
          </a:right>
          <a:top>
            <a:ln w="12700" cap="flat">
              <a:solidFill>
                <a:srgbClr val="384C81"/>
              </a:solidFill>
              <a:prstDash val="solid"/>
              <a:round/>
            </a:ln>
          </a:top>
          <a:bottom>
            <a:ln w="12700" cap="flat">
              <a:solidFill>
                <a:srgbClr val="384C81"/>
              </a:solidFill>
              <a:prstDash val="solid"/>
              <a:round/>
            </a:ln>
          </a:bottom>
          <a:insideH>
            <a:ln w="12700" cap="flat">
              <a:solidFill>
                <a:srgbClr val="384C81"/>
              </a:solidFill>
              <a:prstDash val="solid"/>
              <a:round/>
            </a:ln>
          </a:insideH>
          <a:insideV>
            <a:ln w="12700" cap="flat">
              <a:solidFill>
                <a:srgbClr val="384C81"/>
              </a:solidFill>
              <a:prstDash val="solid"/>
              <a:round/>
            </a:ln>
          </a:insideV>
        </a:tcBdr>
        <a:fill>
          <a:solidFill>
            <a:srgbClr val="FFFFFF"/>
          </a:solidFill>
        </a:fill>
      </a:tcStyle>
    </a:firstCol>
    <a:lastRow>
      <a:tcTxStyle b="on" i="off">
        <a:fontRef idx="major">
          <a:srgbClr val="384C81"/>
        </a:fontRef>
        <a:srgbClr val="384C81"/>
      </a:tcTxStyle>
      <a:tcStyle>
        <a:tcBdr>
          <a:left>
            <a:ln w="12700" cap="flat">
              <a:solidFill>
                <a:srgbClr val="384C81"/>
              </a:solidFill>
              <a:prstDash val="solid"/>
              <a:round/>
            </a:ln>
          </a:left>
          <a:right>
            <a:ln w="12700" cap="flat">
              <a:solidFill>
                <a:srgbClr val="384C81"/>
              </a:solidFill>
              <a:prstDash val="solid"/>
              <a:round/>
            </a:ln>
          </a:right>
          <a:top>
            <a:ln w="38100" cap="flat">
              <a:solidFill>
                <a:srgbClr val="384C81"/>
              </a:solidFill>
              <a:prstDash val="solid"/>
              <a:round/>
            </a:ln>
          </a:top>
          <a:bottom>
            <a:ln w="12700" cap="flat">
              <a:solidFill>
                <a:srgbClr val="384C81"/>
              </a:solidFill>
              <a:prstDash val="solid"/>
              <a:round/>
            </a:ln>
          </a:bottom>
          <a:insideH>
            <a:ln w="12700" cap="flat">
              <a:solidFill>
                <a:srgbClr val="384C81"/>
              </a:solidFill>
              <a:prstDash val="solid"/>
              <a:round/>
            </a:ln>
          </a:insideH>
          <a:insideV>
            <a:ln w="12700" cap="flat">
              <a:solidFill>
                <a:srgbClr val="384C81"/>
              </a:solidFill>
              <a:prstDash val="solid"/>
              <a:round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384C81"/>
        </a:fontRef>
        <a:srgbClr val="384C81"/>
      </a:tcTxStyle>
      <a:tcStyle>
        <a:tcBdr>
          <a:left>
            <a:ln w="12700" cap="flat">
              <a:solidFill>
                <a:srgbClr val="384C81"/>
              </a:solidFill>
              <a:prstDash val="solid"/>
              <a:round/>
            </a:ln>
          </a:left>
          <a:right>
            <a:ln w="12700" cap="flat">
              <a:solidFill>
                <a:srgbClr val="384C81"/>
              </a:solidFill>
              <a:prstDash val="solid"/>
              <a:round/>
            </a:ln>
          </a:right>
          <a:top>
            <a:ln w="12700" cap="flat">
              <a:solidFill>
                <a:srgbClr val="384C81"/>
              </a:solidFill>
              <a:prstDash val="solid"/>
              <a:round/>
            </a:ln>
          </a:top>
          <a:bottom>
            <a:ln w="38100" cap="flat">
              <a:solidFill>
                <a:srgbClr val="384C81"/>
              </a:solidFill>
              <a:prstDash val="solid"/>
              <a:round/>
            </a:ln>
          </a:bottom>
          <a:insideH>
            <a:ln w="12700" cap="flat">
              <a:solidFill>
                <a:srgbClr val="384C81"/>
              </a:solidFill>
              <a:prstDash val="solid"/>
              <a:round/>
            </a:ln>
          </a:insideH>
          <a:insideV>
            <a:ln w="12700" cap="flat">
              <a:solidFill>
                <a:srgbClr val="384C81"/>
              </a:solidFill>
              <a:prstDash val="solid"/>
              <a:round/>
            </a:ln>
          </a:insideV>
        </a:tcBdr>
        <a:fill>
          <a:solidFill>
            <a:srgbClr val="FFFFFF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384C81"/>
        </a:fontRef>
        <a:srgbClr val="384C81"/>
      </a:tcTxStyle>
      <a:tcStyle>
        <a:tcBdr>
          <a:left>
            <a:ln w="12700" cap="flat">
              <a:solidFill>
                <a:srgbClr val="384C81"/>
              </a:solidFill>
              <a:prstDash val="solid"/>
              <a:round/>
            </a:ln>
          </a:left>
          <a:right>
            <a:ln w="12700" cap="flat">
              <a:solidFill>
                <a:srgbClr val="384C81"/>
              </a:solidFill>
              <a:prstDash val="solid"/>
              <a:round/>
            </a:ln>
          </a:right>
          <a:top>
            <a:ln w="12700" cap="flat">
              <a:solidFill>
                <a:srgbClr val="384C81"/>
              </a:solidFill>
              <a:prstDash val="solid"/>
              <a:round/>
            </a:ln>
          </a:top>
          <a:bottom>
            <a:ln w="12700" cap="flat">
              <a:solidFill>
                <a:srgbClr val="384C81"/>
              </a:solidFill>
              <a:prstDash val="solid"/>
              <a:round/>
            </a:ln>
          </a:bottom>
          <a:insideH>
            <a:ln w="12700" cap="flat">
              <a:solidFill>
                <a:srgbClr val="384C81"/>
              </a:solidFill>
              <a:prstDash val="solid"/>
              <a:round/>
            </a:ln>
          </a:insideH>
          <a:insideV>
            <a:ln w="12700" cap="flat">
              <a:solidFill>
                <a:srgbClr val="384C81"/>
              </a:solidFill>
              <a:prstDash val="solid"/>
              <a:round/>
            </a:ln>
          </a:insideV>
        </a:tcBdr>
        <a:fill>
          <a:solidFill>
            <a:srgbClr val="384C81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384C81"/>
        </a:fontRef>
        <a:srgbClr val="384C81"/>
      </a:tcTxStyle>
      <a:tcStyle>
        <a:tcBdr>
          <a:left>
            <a:ln w="12700" cap="flat">
              <a:solidFill>
                <a:srgbClr val="384C81"/>
              </a:solidFill>
              <a:prstDash val="solid"/>
              <a:round/>
            </a:ln>
          </a:left>
          <a:right>
            <a:ln w="12700" cap="flat">
              <a:solidFill>
                <a:srgbClr val="384C81"/>
              </a:solidFill>
              <a:prstDash val="solid"/>
              <a:round/>
            </a:ln>
          </a:right>
          <a:top>
            <a:ln w="12700" cap="flat">
              <a:solidFill>
                <a:srgbClr val="384C81"/>
              </a:solidFill>
              <a:prstDash val="solid"/>
              <a:round/>
            </a:ln>
          </a:top>
          <a:bottom>
            <a:ln w="12700" cap="flat">
              <a:solidFill>
                <a:srgbClr val="384C81"/>
              </a:solidFill>
              <a:prstDash val="solid"/>
              <a:round/>
            </a:ln>
          </a:bottom>
          <a:insideH>
            <a:ln w="12700" cap="flat">
              <a:solidFill>
                <a:srgbClr val="384C81"/>
              </a:solidFill>
              <a:prstDash val="solid"/>
              <a:round/>
            </a:ln>
          </a:insideH>
          <a:insideV>
            <a:ln w="12700" cap="flat">
              <a:solidFill>
                <a:srgbClr val="384C81"/>
              </a:solidFill>
              <a:prstDash val="solid"/>
              <a:round/>
            </a:ln>
          </a:insideV>
        </a:tcBdr>
        <a:fill>
          <a:solidFill>
            <a:srgbClr val="384C81">
              <a:alpha val="20000"/>
            </a:srgbClr>
          </a:solidFill>
        </a:fill>
      </a:tcStyle>
    </a:firstCol>
    <a:lastRow>
      <a:tcTxStyle b="on" i="off">
        <a:fontRef idx="major">
          <a:srgbClr val="384C81"/>
        </a:fontRef>
        <a:srgbClr val="384C81"/>
      </a:tcTxStyle>
      <a:tcStyle>
        <a:tcBdr>
          <a:left>
            <a:ln w="12700" cap="flat">
              <a:solidFill>
                <a:srgbClr val="384C81"/>
              </a:solidFill>
              <a:prstDash val="solid"/>
              <a:round/>
            </a:ln>
          </a:left>
          <a:right>
            <a:ln w="12700" cap="flat">
              <a:solidFill>
                <a:srgbClr val="384C81"/>
              </a:solidFill>
              <a:prstDash val="solid"/>
              <a:round/>
            </a:ln>
          </a:right>
          <a:top>
            <a:ln w="50800" cap="flat">
              <a:solidFill>
                <a:srgbClr val="384C81"/>
              </a:solidFill>
              <a:prstDash val="solid"/>
              <a:round/>
            </a:ln>
          </a:top>
          <a:bottom>
            <a:ln w="12700" cap="flat">
              <a:solidFill>
                <a:srgbClr val="384C81"/>
              </a:solidFill>
              <a:prstDash val="solid"/>
              <a:round/>
            </a:ln>
          </a:bottom>
          <a:insideH>
            <a:ln w="12700" cap="flat">
              <a:solidFill>
                <a:srgbClr val="384C81"/>
              </a:solidFill>
              <a:prstDash val="solid"/>
              <a:round/>
            </a:ln>
          </a:insideH>
          <a:insideV>
            <a:ln w="12700" cap="flat">
              <a:solidFill>
                <a:srgbClr val="384C81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384C81"/>
        </a:fontRef>
        <a:srgbClr val="384C81"/>
      </a:tcTxStyle>
      <a:tcStyle>
        <a:tcBdr>
          <a:left>
            <a:ln w="12700" cap="flat">
              <a:solidFill>
                <a:srgbClr val="384C81"/>
              </a:solidFill>
              <a:prstDash val="solid"/>
              <a:round/>
            </a:ln>
          </a:left>
          <a:right>
            <a:ln w="12700" cap="flat">
              <a:solidFill>
                <a:srgbClr val="384C81"/>
              </a:solidFill>
              <a:prstDash val="solid"/>
              <a:round/>
            </a:ln>
          </a:right>
          <a:top>
            <a:ln w="12700" cap="flat">
              <a:solidFill>
                <a:srgbClr val="384C81"/>
              </a:solidFill>
              <a:prstDash val="solid"/>
              <a:round/>
            </a:ln>
          </a:top>
          <a:bottom>
            <a:ln w="25400" cap="flat">
              <a:solidFill>
                <a:srgbClr val="384C81"/>
              </a:solidFill>
              <a:prstDash val="solid"/>
              <a:round/>
            </a:ln>
          </a:bottom>
          <a:insideH>
            <a:ln w="12700" cap="flat">
              <a:solidFill>
                <a:srgbClr val="384C81"/>
              </a:solidFill>
              <a:prstDash val="solid"/>
              <a:round/>
            </a:ln>
          </a:insideH>
          <a:insideV>
            <a:ln w="12700" cap="flat">
              <a:solidFill>
                <a:srgbClr val="384C81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55"/>
    <p:restoredTop sz="77823"/>
  </p:normalViewPr>
  <p:slideViewPr>
    <p:cSldViewPr snapToGrid="0" snapToObjects="1">
      <p:cViewPr varScale="1">
        <p:scale>
          <a:sx n="98" d="100"/>
          <a:sy n="98" d="100"/>
        </p:scale>
        <p:origin x="152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ray, Mitchell" userId="6a75deb1-9e86-47d8-af63-078b07affaf7" providerId="ADAL" clId="{3BAC0B01-B80F-EF44-B916-0BB3156A48EE}"/>
    <pc:docChg chg="modSld">
      <pc:chgData name="Gray, Mitchell" userId="6a75deb1-9e86-47d8-af63-078b07affaf7" providerId="ADAL" clId="{3BAC0B01-B80F-EF44-B916-0BB3156A48EE}" dt="2023-04-20T14:23:01.707" v="6" actId="20577"/>
      <pc:docMkLst>
        <pc:docMk/>
      </pc:docMkLst>
      <pc:sldChg chg="modSp mod">
        <pc:chgData name="Gray, Mitchell" userId="6a75deb1-9e86-47d8-af63-078b07affaf7" providerId="ADAL" clId="{3BAC0B01-B80F-EF44-B916-0BB3156A48EE}" dt="2023-04-20T14:23:01.707" v="6" actId="20577"/>
        <pc:sldMkLst>
          <pc:docMk/>
          <pc:sldMk cId="40409802" sldId="284"/>
        </pc:sldMkLst>
        <pc:spChg chg="mod">
          <ac:chgData name="Gray, Mitchell" userId="6a75deb1-9e86-47d8-af63-078b07affaf7" providerId="ADAL" clId="{3BAC0B01-B80F-EF44-B916-0BB3156A48EE}" dt="2023-04-20T14:23:01.707" v="6" actId="20577"/>
          <ac:spMkLst>
            <pc:docMk/>
            <pc:sldMk cId="40409802" sldId="284"/>
            <ac:spMk id="307" creationId="{00000000-0000-0000-0000-000000000000}"/>
          </ac:spMkLst>
        </pc:spChg>
      </pc:sldChg>
    </pc:docChg>
  </pc:docChgLst>
  <pc:docChgLst>
    <pc:chgData name="Safi, NAJIBULLAH" userId="1c14b5ad-400d-4fa1-b5b4-f6e398a5ef5c" providerId="ADAL" clId="{8071C3AF-ABF5-B84B-B1FA-9F76D9B077A2}"/>
    <pc:docChg chg="undo custSel addSld delSld modSld modMainMaster">
      <pc:chgData name="Safi, NAJIBULLAH" userId="1c14b5ad-400d-4fa1-b5b4-f6e398a5ef5c" providerId="ADAL" clId="{8071C3AF-ABF5-B84B-B1FA-9F76D9B077A2}" dt="2024-04-03T16:22:06.310" v="726" actId="113"/>
      <pc:docMkLst>
        <pc:docMk/>
      </pc:docMkLst>
      <pc:sldChg chg="modSp mod">
        <pc:chgData name="Safi, NAJIBULLAH" userId="1c14b5ad-400d-4fa1-b5b4-f6e398a5ef5c" providerId="ADAL" clId="{8071C3AF-ABF5-B84B-B1FA-9F76D9B077A2}" dt="2024-04-03T15:37:28.170" v="21" actId="20577"/>
        <pc:sldMkLst>
          <pc:docMk/>
          <pc:sldMk cId="398110249" sldId="274"/>
        </pc:sldMkLst>
        <pc:spChg chg="mod">
          <ac:chgData name="Safi, NAJIBULLAH" userId="1c14b5ad-400d-4fa1-b5b4-f6e398a5ef5c" providerId="ADAL" clId="{8071C3AF-ABF5-B84B-B1FA-9F76D9B077A2}" dt="2024-04-03T15:37:06.372" v="19" actId="20577"/>
          <ac:spMkLst>
            <pc:docMk/>
            <pc:sldMk cId="398110249" sldId="274"/>
            <ac:spMk id="6" creationId="{200F07EA-D8EA-36FD-3A10-B33129A4CDF3}"/>
          </ac:spMkLst>
        </pc:spChg>
        <pc:spChg chg="mod">
          <ac:chgData name="Safi, NAJIBULLAH" userId="1c14b5ad-400d-4fa1-b5b4-f6e398a5ef5c" providerId="ADAL" clId="{8071C3AF-ABF5-B84B-B1FA-9F76D9B077A2}" dt="2024-04-03T15:37:28.170" v="21" actId="20577"/>
          <ac:spMkLst>
            <pc:docMk/>
            <pc:sldMk cId="398110249" sldId="274"/>
            <ac:spMk id="7" creationId="{F78D8A4A-B495-14C7-7362-439392BE193E}"/>
          </ac:spMkLst>
        </pc:spChg>
      </pc:sldChg>
      <pc:sldChg chg="addSp delSp modSp del mod setBg">
        <pc:chgData name="Safi, NAJIBULLAH" userId="1c14b5ad-400d-4fa1-b5b4-f6e398a5ef5c" providerId="ADAL" clId="{8071C3AF-ABF5-B84B-B1FA-9F76D9B077A2}" dt="2024-04-03T15:47:58.445" v="657" actId="2696"/>
        <pc:sldMkLst>
          <pc:docMk/>
          <pc:sldMk cId="3193675415" sldId="279"/>
        </pc:sldMkLst>
        <pc:spChg chg="add del mod">
          <ac:chgData name="Safi, NAJIBULLAH" userId="1c14b5ad-400d-4fa1-b5b4-f6e398a5ef5c" providerId="ADAL" clId="{8071C3AF-ABF5-B84B-B1FA-9F76D9B077A2}" dt="2024-04-03T15:43:22.797" v="25"/>
          <ac:spMkLst>
            <pc:docMk/>
            <pc:sldMk cId="3193675415" sldId="279"/>
            <ac:spMk id="2" creationId="{A1898F8B-74D3-D9E4-22C3-CF3BB0D82704}"/>
          </ac:spMkLst>
        </pc:spChg>
        <pc:spChg chg="add del mod">
          <ac:chgData name="Safi, NAJIBULLAH" userId="1c14b5ad-400d-4fa1-b5b4-f6e398a5ef5c" providerId="ADAL" clId="{8071C3AF-ABF5-B84B-B1FA-9F76D9B077A2}" dt="2024-04-03T15:43:24.006" v="27"/>
          <ac:spMkLst>
            <pc:docMk/>
            <pc:sldMk cId="3193675415" sldId="279"/>
            <ac:spMk id="3" creationId="{AF1334D9-F39D-03F9-DEBC-98F59B677DFB}"/>
          </ac:spMkLst>
        </pc:spChg>
        <pc:spChg chg="add del mod">
          <ac:chgData name="Safi, NAJIBULLAH" userId="1c14b5ad-400d-4fa1-b5b4-f6e398a5ef5c" providerId="ADAL" clId="{8071C3AF-ABF5-B84B-B1FA-9F76D9B077A2}" dt="2024-04-03T15:46:48.829" v="643" actId="767"/>
          <ac:spMkLst>
            <pc:docMk/>
            <pc:sldMk cId="3193675415" sldId="279"/>
            <ac:spMk id="4" creationId="{DB97F5C0-FCB0-F796-DC97-7A42B5629F8E}"/>
          </ac:spMkLst>
        </pc:spChg>
      </pc:sldChg>
      <pc:sldChg chg="modSp mod">
        <pc:chgData name="Safi, NAJIBULLAH" userId="1c14b5ad-400d-4fa1-b5b4-f6e398a5ef5c" providerId="ADAL" clId="{8071C3AF-ABF5-B84B-B1FA-9F76D9B077A2}" dt="2024-04-03T16:22:06.310" v="726" actId="113"/>
        <pc:sldMkLst>
          <pc:docMk/>
          <pc:sldMk cId="1050462622" sldId="285"/>
        </pc:sldMkLst>
        <pc:spChg chg="mod">
          <ac:chgData name="Safi, NAJIBULLAH" userId="1c14b5ad-400d-4fa1-b5b4-f6e398a5ef5c" providerId="ADAL" clId="{8071C3AF-ABF5-B84B-B1FA-9F76D9B077A2}" dt="2024-04-03T16:22:06.310" v="726" actId="113"/>
          <ac:spMkLst>
            <pc:docMk/>
            <pc:sldMk cId="1050462622" sldId="285"/>
            <ac:spMk id="307" creationId="{00000000-0000-0000-0000-000000000000}"/>
          </ac:spMkLst>
        </pc:spChg>
      </pc:sldChg>
      <pc:sldChg chg="add del">
        <pc:chgData name="Safi, NAJIBULLAH" userId="1c14b5ad-400d-4fa1-b5b4-f6e398a5ef5c" providerId="ADAL" clId="{8071C3AF-ABF5-B84B-B1FA-9F76D9B077A2}" dt="2024-04-03T15:47:07.349" v="645"/>
        <pc:sldMkLst>
          <pc:docMk/>
          <pc:sldMk cId="1098996896" sldId="286"/>
        </pc:sldMkLst>
      </pc:sldChg>
      <pc:sldChg chg="addSp delSp modSp add mod">
        <pc:chgData name="Safi, NAJIBULLAH" userId="1c14b5ad-400d-4fa1-b5b4-f6e398a5ef5c" providerId="ADAL" clId="{8071C3AF-ABF5-B84B-B1FA-9F76D9B077A2}" dt="2024-04-03T15:47:51.771" v="656"/>
        <pc:sldMkLst>
          <pc:docMk/>
          <pc:sldMk cId="2483554764" sldId="286"/>
        </pc:sldMkLst>
        <pc:spChg chg="add mod">
          <ac:chgData name="Safi, NAJIBULLAH" userId="1c14b5ad-400d-4fa1-b5b4-f6e398a5ef5c" providerId="ADAL" clId="{8071C3AF-ABF5-B84B-B1FA-9F76D9B077A2}" dt="2024-04-03T15:47:36.453" v="650"/>
          <ac:spMkLst>
            <pc:docMk/>
            <pc:sldMk cId="2483554764" sldId="286"/>
            <ac:spMk id="3" creationId="{48F45080-76F3-1EC4-20E7-A3BB2BDC2175}"/>
          </ac:spMkLst>
        </pc:spChg>
        <pc:spChg chg="add mod">
          <ac:chgData name="Safi, NAJIBULLAH" userId="1c14b5ad-400d-4fa1-b5b4-f6e398a5ef5c" providerId="ADAL" clId="{8071C3AF-ABF5-B84B-B1FA-9F76D9B077A2}" dt="2024-04-03T15:47:36.453" v="650"/>
          <ac:spMkLst>
            <pc:docMk/>
            <pc:sldMk cId="2483554764" sldId="286"/>
            <ac:spMk id="4" creationId="{2E87D516-0631-882A-1E64-FC08069694FC}"/>
          </ac:spMkLst>
        </pc:spChg>
        <pc:spChg chg="add del mod">
          <ac:chgData name="Safi, NAJIBULLAH" userId="1c14b5ad-400d-4fa1-b5b4-f6e398a5ef5c" providerId="ADAL" clId="{8071C3AF-ABF5-B84B-B1FA-9F76D9B077A2}" dt="2024-04-03T15:47:46.514" v="653" actId="478"/>
          <ac:spMkLst>
            <pc:docMk/>
            <pc:sldMk cId="2483554764" sldId="286"/>
            <ac:spMk id="6" creationId="{56E0A640-312F-C4C7-CC1A-77BF0F124BA3}"/>
          </ac:spMkLst>
        </pc:spChg>
        <pc:spChg chg="add del mod">
          <ac:chgData name="Safi, NAJIBULLAH" userId="1c14b5ad-400d-4fa1-b5b4-f6e398a5ef5c" providerId="ADAL" clId="{8071C3AF-ABF5-B84B-B1FA-9F76D9B077A2}" dt="2024-04-03T15:47:44.540" v="652" actId="478"/>
          <ac:spMkLst>
            <pc:docMk/>
            <pc:sldMk cId="2483554764" sldId="286"/>
            <ac:spMk id="8" creationId="{D1C816FE-270E-5FF4-D652-38E839083975}"/>
          </ac:spMkLst>
        </pc:spChg>
        <pc:spChg chg="add del mod">
          <ac:chgData name="Safi, NAJIBULLAH" userId="1c14b5ad-400d-4fa1-b5b4-f6e398a5ef5c" providerId="ADAL" clId="{8071C3AF-ABF5-B84B-B1FA-9F76D9B077A2}" dt="2024-04-03T15:47:49.803" v="655" actId="478"/>
          <ac:spMkLst>
            <pc:docMk/>
            <pc:sldMk cId="2483554764" sldId="286"/>
            <ac:spMk id="9" creationId="{8A004C30-A783-EB63-3ADB-7EBDF2B10810}"/>
          </ac:spMkLst>
        </pc:spChg>
        <pc:spChg chg="add mod">
          <ac:chgData name="Safi, NAJIBULLAH" userId="1c14b5ad-400d-4fa1-b5b4-f6e398a5ef5c" providerId="ADAL" clId="{8071C3AF-ABF5-B84B-B1FA-9F76D9B077A2}" dt="2024-04-03T15:47:51.771" v="656"/>
          <ac:spMkLst>
            <pc:docMk/>
            <pc:sldMk cId="2483554764" sldId="286"/>
            <ac:spMk id="11" creationId="{B19ACFF7-8B49-B9AE-F783-F4BE620AB4A3}"/>
          </ac:spMkLst>
        </pc:spChg>
        <pc:spChg chg="add mod">
          <ac:chgData name="Safi, NAJIBULLAH" userId="1c14b5ad-400d-4fa1-b5b4-f6e398a5ef5c" providerId="ADAL" clId="{8071C3AF-ABF5-B84B-B1FA-9F76D9B077A2}" dt="2024-04-03T15:47:51.771" v="656"/>
          <ac:spMkLst>
            <pc:docMk/>
            <pc:sldMk cId="2483554764" sldId="286"/>
            <ac:spMk id="12" creationId="{99690D64-B25F-C5C0-594A-C3C2ADABD104}"/>
          </ac:spMkLst>
        </pc:spChg>
        <pc:spChg chg="del">
          <ac:chgData name="Safi, NAJIBULLAH" userId="1c14b5ad-400d-4fa1-b5b4-f6e398a5ef5c" providerId="ADAL" clId="{8071C3AF-ABF5-B84B-B1FA-9F76D9B077A2}" dt="2024-04-03T15:47:40.837" v="651" actId="478"/>
          <ac:spMkLst>
            <pc:docMk/>
            <pc:sldMk cId="2483554764" sldId="286"/>
            <ac:spMk id="306" creationId="{00000000-0000-0000-0000-000000000000}"/>
          </ac:spMkLst>
        </pc:spChg>
        <pc:spChg chg="del">
          <ac:chgData name="Safi, NAJIBULLAH" userId="1c14b5ad-400d-4fa1-b5b4-f6e398a5ef5c" providerId="ADAL" clId="{8071C3AF-ABF5-B84B-B1FA-9F76D9B077A2}" dt="2024-04-03T15:47:40.837" v="651" actId="478"/>
          <ac:spMkLst>
            <pc:docMk/>
            <pc:sldMk cId="2483554764" sldId="286"/>
            <ac:spMk id="307" creationId="{00000000-0000-0000-0000-000000000000}"/>
          </ac:spMkLst>
        </pc:spChg>
        <pc:picChg chg="add mod">
          <ac:chgData name="Safi, NAJIBULLAH" userId="1c14b5ad-400d-4fa1-b5b4-f6e398a5ef5c" providerId="ADAL" clId="{8071C3AF-ABF5-B84B-B1FA-9F76D9B077A2}" dt="2024-04-03T15:47:35.248" v="649" actId="1076"/>
          <ac:picMkLst>
            <pc:docMk/>
            <pc:sldMk cId="2483554764" sldId="286"/>
            <ac:picMk id="2" creationId="{DB66A0AE-4B41-6182-46EE-E04E863DB7E1}"/>
          </ac:picMkLst>
        </pc:picChg>
        <pc:picChg chg="add mod">
          <ac:chgData name="Safi, NAJIBULLAH" userId="1c14b5ad-400d-4fa1-b5b4-f6e398a5ef5c" providerId="ADAL" clId="{8071C3AF-ABF5-B84B-B1FA-9F76D9B077A2}" dt="2024-04-03T15:47:51.771" v="656"/>
          <ac:picMkLst>
            <pc:docMk/>
            <pc:sldMk cId="2483554764" sldId="286"/>
            <ac:picMk id="10" creationId="{5275769A-E657-EE5D-CA3F-745B8A47E6D9}"/>
          </ac:picMkLst>
        </pc:picChg>
        <pc:picChg chg="del">
          <ac:chgData name="Safi, NAJIBULLAH" userId="1c14b5ad-400d-4fa1-b5b4-f6e398a5ef5c" providerId="ADAL" clId="{8071C3AF-ABF5-B84B-B1FA-9F76D9B077A2}" dt="2024-04-03T15:47:40.837" v="651" actId="478"/>
          <ac:picMkLst>
            <pc:docMk/>
            <pc:sldMk cId="2483554764" sldId="286"/>
            <ac:picMk id="305" creationId="{00000000-0000-0000-0000-000000000000}"/>
          </ac:picMkLst>
        </pc:picChg>
      </pc:sldChg>
      <pc:sldMasterChg chg="setBg modSldLayout">
        <pc:chgData name="Safi, NAJIBULLAH" userId="1c14b5ad-400d-4fa1-b5b4-f6e398a5ef5c" providerId="ADAL" clId="{8071C3AF-ABF5-B84B-B1FA-9F76D9B077A2}" dt="2024-04-03T15:46:15.753" v="615"/>
        <pc:sldMasterMkLst>
          <pc:docMk/>
          <pc:sldMasterMk cId="0" sldId="2147483648"/>
        </pc:sldMasterMkLst>
        <pc:sldLayoutChg chg="setBg">
          <pc:chgData name="Safi, NAJIBULLAH" userId="1c14b5ad-400d-4fa1-b5b4-f6e398a5ef5c" providerId="ADAL" clId="{8071C3AF-ABF5-B84B-B1FA-9F76D9B077A2}" dt="2024-04-03T15:46:15.753" v="615"/>
          <pc:sldLayoutMkLst>
            <pc:docMk/>
            <pc:sldMasterMk cId="0" sldId="2147483648"/>
            <pc:sldLayoutMk cId="0" sldId="2147483649"/>
          </pc:sldLayoutMkLst>
        </pc:sldLayoutChg>
        <pc:sldLayoutChg chg="setBg">
          <pc:chgData name="Safi, NAJIBULLAH" userId="1c14b5ad-400d-4fa1-b5b4-f6e398a5ef5c" providerId="ADAL" clId="{8071C3AF-ABF5-B84B-B1FA-9F76D9B077A2}" dt="2024-04-03T15:46:15.753" v="615"/>
          <pc:sldLayoutMkLst>
            <pc:docMk/>
            <pc:sldMasterMk cId="0" sldId="2147483648"/>
            <pc:sldLayoutMk cId="0" sldId="2147483658"/>
          </pc:sldLayoutMkLst>
        </pc:sldLayoutChg>
        <pc:sldLayoutChg chg="setBg">
          <pc:chgData name="Safi, NAJIBULLAH" userId="1c14b5ad-400d-4fa1-b5b4-f6e398a5ef5c" providerId="ADAL" clId="{8071C3AF-ABF5-B84B-B1FA-9F76D9B077A2}" dt="2024-04-03T15:46:15.753" v="615"/>
          <pc:sldLayoutMkLst>
            <pc:docMk/>
            <pc:sldMasterMk cId="0" sldId="2147483648"/>
            <pc:sldLayoutMk cId="0" sldId="2147483665"/>
          </pc:sldLayoutMkLst>
        </pc:sldLayoutChg>
        <pc:sldLayoutChg chg="setBg">
          <pc:chgData name="Safi, NAJIBULLAH" userId="1c14b5ad-400d-4fa1-b5b4-f6e398a5ef5c" providerId="ADAL" clId="{8071C3AF-ABF5-B84B-B1FA-9F76D9B077A2}" dt="2024-04-03T15:46:15.753" v="615"/>
          <pc:sldLayoutMkLst>
            <pc:docMk/>
            <pc:sldMasterMk cId="0" sldId="2147483648"/>
            <pc:sldLayoutMk cId="0" sldId="2147483666"/>
          </pc:sldLayoutMkLst>
        </pc:sldLayoutChg>
        <pc:sldLayoutChg chg="setBg">
          <pc:chgData name="Safi, NAJIBULLAH" userId="1c14b5ad-400d-4fa1-b5b4-f6e398a5ef5c" providerId="ADAL" clId="{8071C3AF-ABF5-B84B-B1FA-9F76D9B077A2}" dt="2024-04-03T15:46:15.753" v="615"/>
          <pc:sldLayoutMkLst>
            <pc:docMk/>
            <pc:sldMasterMk cId="0" sldId="2147483648"/>
            <pc:sldLayoutMk cId="0" sldId="2147483667"/>
          </pc:sldLayoutMkLst>
        </pc:sldLayoutChg>
        <pc:sldLayoutChg chg="setBg">
          <pc:chgData name="Safi, NAJIBULLAH" userId="1c14b5ad-400d-4fa1-b5b4-f6e398a5ef5c" providerId="ADAL" clId="{8071C3AF-ABF5-B84B-B1FA-9F76D9B077A2}" dt="2024-04-03T15:46:15.753" v="615"/>
          <pc:sldLayoutMkLst>
            <pc:docMk/>
            <pc:sldMasterMk cId="0" sldId="2147483648"/>
            <pc:sldLayoutMk cId="0" sldId="2147483668"/>
          </pc:sldLayoutMkLst>
        </pc:sldLayoutChg>
        <pc:sldLayoutChg chg="setBg">
          <pc:chgData name="Safi, NAJIBULLAH" userId="1c14b5ad-400d-4fa1-b5b4-f6e398a5ef5c" providerId="ADAL" clId="{8071C3AF-ABF5-B84B-B1FA-9F76D9B077A2}" dt="2024-04-03T15:46:15.753" v="615"/>
          <pc:sldLayoutMkLst>
            <pc:docMk/>
            <pc:sldMasterMk cId="0" sldId="2147483648"/>
            <pc:sldLayoutMk cId="0" sldId="2147483669"/>
          </pc:sldLayoutMkLst>
        </pc:sldLayoutChg>
      </pc:sldMasterChg>
    </pc:docChg>
  </pc:docChgLst>
  <pc:docChgLst>
    <pc:chgData name="Safi, Najibullah" userId="1c14b5ad-400d-4fa1-b5b4-f6e398a5ef5c" providerId="ADAL" clId="{8071C3AF-ABF5-B84B-B1FA-9F76D9B077A2}"/>
    <pc:docChg chg="modSld">
      <pc:chgData name="Safi, Najibullah" userId="1c14b5ad-400d-4fa1-b5b4-f6e398a5ef5c" providerId="ADAL" clId="{8071C3AF-ABF5-B84B-B1FA-9F76D9B077A2}" dt="2024-04-03T17:36:35.937" v="0" actId="20577"/>
      <pc:docMkLst>
        <pc:docMk/>
      </pc:docMkLst>
      <pc:sldChg chg="modSp mod">
        <pc:chgData name="Safi, Najibullah" userId="1c14b5ad-400d-4fa1-b5b4-f6e398a5ef5c" providerId="ADAL" clId="{8071C3AF-ABF5-B84B-B1FA-9F76D9B077A2}" dt="2024-04-03T17:36:35.937" v="0" actId="20577"/>
        <pc:sldMkLst>
          <pc:docMk/>
          <pc:sldMk cId="0" sldId="256"/>
        </pc:sldMkLst>
        <pc:spChg chg="mod">
          <ac:chgData name="Safi, Najibullah" userId="1c14b5ad-400d-4fa1-b5b4-f6e398a5ef5c" providerId="ADAL" clId="{8071C3AF-ABF5-B84B-B1FA-9F76D9B077A2}" dt="2024-04-03T17:36:35.937" v="0" actId="20577"/>
          <ac:spMkLst>
            <pc:docMk/>
            <pc:sldMk cId="0" sldId="256"/>
            <ac:spMk id="249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47" name="Shape 24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Arial"/>
      </a:defRPr>
    </a:lvl1pPr>
    <a:lvl2pPr indent="228600" latinLnBrk="0">
      <a:defRPr sz="1200">
        <a:latin typeface="+mj-lt"/>
        <a:ea typeface="+mj-ea"/>
        <a:cs typeface="+mj-cs"/>
        <a:sym typeface="Arial"/>
      </a:defRPr>
    </a:lvl2pPr>
    <a:lvl3pPr indent="457200" latinLnBrk="0">
      <a:defRPr sz="1200">
        <a:latin typeface="+mj-lt"/>
        <a:ea typeface="+mj-ea"/>
        <a:cs typeface="+mj-cs"/>
        <a:sym typeface="Arial"/>
      </a:defRPr>
    </a:lvl3pPr>
    <a:lvl4pPr indent="685800" latinLnBrk="0">
      <a:defRPr sz="1200">
        <a:latin typeface="+mj-lt"/>
        <a:ea typeface="+mj-ea"/>
        <a:cs typeface="+mj-cs"/>
        <a:sym typeface="Arial"/>
      </a:defRPr>
    </a:lvl4pPr>
    <a:lvl5pPr indent="914400" latinLnBrk="0">
      <a:defRPr sz="1200">
        <a:latin typeface="+mj-lt"/>
        <a:ea typeface="+mj-ea"/>
        <a:cs typeface="+mj-cs"/>
        <a:sym typeface="Arial"/>
      </a:defRPr>
    </a:lvl5pPr>
    <a:lvl6pPr indent="1143000" latinLnBrk="0">
      <a:defRPr sz="1200">
        <a:latin typeface="+mj-lt"/>
        <a:ea typeface="+mj-ea"/>
        <a:cs typeface="+mj-cs"/>
        <a:sym typeface="Arial"/>
      </a:defRPr>
    </a:lvl6pPr>
    <a:lvl7pPr indent="1371600" latinLnBrk="0">
      <a:defRPr sz="1200">
        <a:latin typeface="+mj-lt"/>
        <a:ea typeface="+mj-ea"/>
        <a:cs typeface="+mj-cs"/>
        <a:sym typeface="Arial"/>
      </a:defRPr>
    </a:lvl7pPr>
    <a:lvl8pPr indent="1600200" latinLnBrk="0">
      <a:defRPr sz="1200">
        <a:latin typeface="+mj-lt"/>
        <a:ea typeface="+mj-ea"/>
        <a:cs typeface="+mj-cs"/>
        <a:sym typeface="Arial"/>
      </a:defRPr>
    </a:lvl8pPr>
    <a:lvl9pPr indent="1828800" latinLnBrk="0">
      <a:defRPr sz="1200">
        <a:latin typeface="+mj-lt"/>
        <a:ea typeface="+mj-ea"/>
        <a:cs typeface="+mj-cs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91689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4816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30819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96629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4405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76189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Content Placeholder 6"/>
          <p:cNvSpPr txBox="1">
            <a:spLocks noGrp="1"/>
          </p:cNvSpPr>
          <p:nvPr>
            <p:ph type="body" sz="half" idx="13"/>
          </p:nvPr>
        </p:nvSpPr>
        <p:spPr>
          <a:xfrm>
            <a:off x="959792" y="1377751"/>
            <a:ext cx="7387235" cy="3414912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  <a:spcBef>
                <a:spcPts val="500"/>
              </a:spcBef>
              <a:defRPr sz="66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t>Title </a:t>
            </a:r>
          </a:p>
          <a:p>
            <a:pPr>
              <a:lnSpc>
                <a:spcPct val="70000"/>
              </a:lnSpc>
              <a:defRPr sz="4700">
                <a:solidFill>
                  <a:srgbClr val="FFFFFF"/>
                </a:solidFill>
              </a:defRPr>
            </a:pPr>
            <a:r>
              <a:t>in Two Fonts 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27165" y="6062981"/>
            <a:ext cx="620870" cy="58673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ale Blue Bkgd with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6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9300" y="0"/>
            <a:ext cx="797836" cy="965125"/>
          </a:xfrm>
          <a:prstGeom prst="rect">
            <a:avLst/>
          </a:prstGeom>
          <a:ln w="12700">
            <a:miter lim="400000"/>
          </a:ln>
        </p:spPr>
      </p:pic>
      <p:sp>
        <p:nvSpPr>
          <p:cNvPr id="127" name="Title 1"/>
          <p:cNvSpPr txBox="1">
            <a:spLocks noGrp="1"/>
          </p:cNvSpPr>
          <p:nvPr>
            <p:ph type="body" sz="quarter" idx="13"/>
          </p:nvPr>
        </p:nvSpPr>
        <p:spPr>
          <a:xfrm>
            <a:off x="1526611" y="804672"/>
            <a:ext cx="9138778" cy="575122"/>
          </a:xfrm>
          <a:prstGeom prst="rect">
            <a:avLst/>
          </a:prstGeom>
        </p:spPr>
        <p:txBody>
          <a:bodyPr lIns="45718" tIns="45718" rIns="45718" bIns="45718" anchor="ctr"/>
          <a:lstStyle>
            <a:lvl1pPr>
              <a:lnSpc>
                <a:spcPct val="90000"/>
              </a:lnSpc>
              <a:spcBef>
                <a:spcPts val="0"/>
              </a:spcBef>
              <a:defRPr sz="1600" b="1" spc="200">
                <a:solidFill>
                  <a:srgbClr val="00317C"/>
                </a:solidFill>
              </a:defRPr>
            </a:lvl1pPr>
          </a:lstStyle>
          <a:p>
            <a:r>
              <a:t>HEADER COPY</a:t>
            </a:r>
          </a:p>
        </p:txBody>
      </p:sp>
      <p:sp>
        <p:nvSpPr>
          <p:cNvPr id="128" name="Title 1"/>
          <p:cNvSpPr txBox="1">
            <a:spLocks noGrp="1"/>
          </p:cNvSpPr>
          <p:nvPr>
            <p:ph type="body" idx="14"/>
          </p:nvPr>
        </p:nvSpPr>
        <p:spPr>
          <a:xfrm>
            <a:off x="1524000" y="1363661"/>
            <a:ext cx="9144000" cy="4613278"/>
          </a:xfrm>
          <a:prstGeom prst="rect">
            <a:avLst/>
          </a:prstGeom>
        </p:spPr>
        <p:txBody>
          <a:bodyPr lIns="45718" tIns="45718" rIns="45718" bIns="45718" anchor="b"/>
          <a:lstStyle/>
          <a:p>
            <a:r>
              <a:t>Body Copy Listing</a:t>
            </a:r>
          </a:p>
          <a:p>
            <a:r>
              <a:t>Body Copy Listing Item Two</a:t>
            </a:r>
          </a:p>
          <a:p>
            <a:r>
              <a:t>Body Copy Listing Item Three</a:t>
            </a:r>
          </a:p>
          <a:p>
            <a:r>
              <a:t>Body Copy Listing Four</a:t>
            </a:r>
          </a:p>
          <a:p>
            <a:r>
              <a:t>Body Copy Listing Item Five</a:t>
            </a:r>
          </a:p>
          <a:p>
            <a:r>
              <a:t>Body Copy Listing Six</a:t>
            </a:r>
          </a:p>
          <a:p>
            <a:r>
              <a:t>Body Copy Listing Item Seven</a:t>
            </a:r>
          </a:p>
          <a:p>
            <a:r>
              <a:t>Body Copy Listing Eight</a:t>
            </a:r>
          </a:p>
          <a:p>
            <a:r>
              <a:t>Body Copy Listing Item Nine</a:t>
            </a:r>
          </a:p>
        </p:txBody>
      </p:sp>
      <p:sp>
        <p:nvSpPr>
          <p:cNvPr id="12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80147" y="6406786"/>
            <a:ext cx="273654" cy="264253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888888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ark Blue Bkg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0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27165" y="6062981"/>
            <a:ext cx="620870" cy="58673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Gold Bkgd">
    <p:bg>
      <p:bgPr>
        <a:solidFill>
          <a:srgbClr val="C39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27165" y="6062981"/>
            <a:ext cx="620870" cy="58673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Light Blue Bkgd">
    <p:bg>
      <p:bgPr>
        <a:solidFill>
          <a:srgbClr val="0091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27165" y="6062981"/>
            <a:ext cx="620870" cy="58673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Light Gray Bkgd">
    <p:bg>
      <p:bgPr>
        <a:solidFill>
          <a:srgbClr val="E0E0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27165" y="6062981"/>
            <a:ext cx="620870" cy="58673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38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13895" y="2922343"/>
            <a:ext cx="15019790" cy="4245330"/>
          </a:xfrm>
          <a:prstGeom prst="rect">
            <a:avLst/>
          </a:prstGeom>
          <a:ln w="12700">
            <a:miter lim="400000"/>
          </a:ln>
        </p:spPr>
      </p:pic>
      <p:pic>
        <p:nvPicPr>
          <p:cNvPr id="239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8590" y="1991150"/>
            <a:ext cx="2194820" cy="2377726"/>
          </a:xfrm>
          <a:prstGeom prst="rect">
            <a:avLst/>
          </a:prstGeom>
          <a:ln w="12700">
            <a:miter lim="400000"/>
          </a:ln>
        </p:spPr>
      </p:pic>
      <p:sp>
        <p:nvSpPr>
          <p:cNvPr id="24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27165" y="6062981"/>
            <a:ext cx="620870" cy="58673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1826683" y="1371600"/>
            <a:ext cx="9753601" cy="4651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/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1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43365" y="6245545"/>
            <a:ext cx="620870" cy="586739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>
              <a:lnSpc>
                <a:spcPct val="100000"/>
              </a:lnSpc>
              <a:defRPr sz="3200" b="0" spc="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65" r:id="rId3"/>
    <p:sldLayoutId id="2147483666" r:id="rId4"/>
    <p:sldLayoutId id="2147483667" r:id="rId5"/>
    <p:sldLayoutId id="2147483668" r:id="rId6"/>
    <p:sldLayoutId id="2147483669" r:id="rId7"/>
  </p:sldLayoutIdLst>
  <p:transition spd="med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9pPr>
    </p:titleStyle>
    <p:bodyStyle>
      <a:lvl1pPr marL="0" marR="0" indent="0" algn="ctr" defTabSz="914400" rtl="0" latinLnBrk="0">
        <a:lnSpc>
          <a:spcPct val="13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sz="1900" b="0" i="0" u="none" strike="noStrike" cap="none" spc="0" baseline="0">
          <a:ln>
            <a:noFill/>
          </a:ln>
          <a:solidFill>
            <a:srgbClr val="000000"/>
          </a:solidFill>
          <a:uFillTx/>
          <a:latin typeface="Verdana"/>
          <a:ea typeface="Verdana"/>
          <a:cs typeface="Verdana"/>
          <a:sym typeface="Verdana"/>
        </a:defRPr>
      </a:lvl1pPr>
      <a:lvl2pPr marL="767442" marR="0" indent="-310242" algn="ctr" defTabSz="914400" rtl="0" latinLnBrk="0">
        <a:lnSpc>
          <a:spcPct val="13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1900" b="0" i="0" u="none" strike="noStrike" cap="none" spc="0" baseline="0">
          <a:ln>
            <a:noFill/>
          </a:ln>
          <a:solidFill>
            <a:srgbClr val="000000"/>
          </a:solidFill>
          <a:uFillTx/>
          <a:latin typeface="Verdana"/>
          <a:ea typeface="Verdana"/>
          <a:cs typeface="Verdana"/>
          <a:sym typeface="Verdana"/>
        </a:defRPr>
      </a:lvl2pPr>
      <a:lvl3pPr marL="1276350" marR="0" indent="-361950" algn="ctr" defTabSz="914400" rtl="0" latinLnBrk="0">
        <a:lnSpc>
          <a:spcPct val="13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1900" b="0" i="0" u="none" strike="noStrike" cap="none" spc="0" baseline="0">
          <a:ln>
            <a:noFill/>
          </a:ln>
          <a:solidFill>
            <a:srgbClr val="000000"/>
          </a:solidFill>
          <a:uFillTx/>
          <a:latin typeface="Verdana"/>
          <a:ea typeface="Verdana"/>
          <a:cs typeface="Verdana"/>
          <a:sym typeface="Verdana"/>
        </a:defRPr>
      </a:lvl3pPr>
      <a:lvl4pPr marL="1766453" marR="0" indent="-394853" algn="ctr" defTabSz="914400" rtl="0" latinLnBrk="0">
        <a:lnSpc>
          <a:spcPct val="13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1900" b="0" i="0" u="none" strike="noStrike" cap="none" spc="0" baseline="0">
          <a:ln>
            <a:noFill/>
          </a:ln>
          <a:solidFill>
            <a:srgbClr val="000000"/>
          </a:solidFill>
          <a:uFillTx/>
          <a:latin typeface="Verdana"/>
          <a:ea typeface="Verdana"/>
          <a:cs typeface="Verdana"/>
          <a:sym typeface="Verdana"/>
        </a:defRPr>
      </a:lvl4pPr>
      <a:lvl5pPr marL="2223653" marR="0" indent="-394853" algn="ctr" defTabSz="914400" rtl="0" latinLnBrk="0">
        <a:lnSpc>
          <a:spcPct val="13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1900" b="0" i="0" u="none" strike="noStrike" cap="none" spc="0" baseline="0">
          <a:ln>
            <a:noFill/>
          </a:ln>
          <a:solidFill>
            <a:srgbClr val="000000"/>
          </a:solidFill>
          <a:uFillTx/>
          <a:latin typeface="Verdana"/>
          <a:ea typeface="Verdana"/>
          <a:cs typeface="Verdana"/>
          <a:sym typeface="Verdana"/>
        </a:defRPr>
      </a:lvl5pPr>
      <a:lvl6pPr marL="2527300" marR="0" indent="-241300" algn="ctr" defTabSz="914400" rtl="0" latinLnBrk="0">
        <a:lnSpc>
          <a:spcPct val="13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1900" b="0" i="0" u="none" strike="noStrike" cap="none" spc="0" baseline="0">
          <a:ln>
            <a:noFill/>
          </a:ln>
          <a:solidFill>
            <a:srgbClr val="000000"/>
          </a:solidFill>
          <a:uFillTx/>
          <a:latin typeface="Verdana"/>
          <a:ea typeface="Verdana"/>
          <a:cs typeface="Verdana"/>
          <a:sym typeface="Verdana"/>
        </a:defRPr>
      </a:lvl6pPr>
      <a:lvl7pPr marL="2984500" marR="0" indent="-241300" algn="ctr" defTabSz="914400" rtl="0" latinLnBrk="0">
        <a:lnSpc>
          <a:spcPct val="13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1900" b="0" i="0" u="none" strike="noStrike" cap="none" spc="0" baseline="0">
          <a:ln>
            <a:noFill/>
          </a:ln>
          <a:solidFill>
            <a:srgbClr val="000000"/>
          </a:solidFill>
          <a:uFillTx/>
          <a:latin typeface="Verdana"/>
          <a:ea typeface="Verdana"/>
          <a:cs typeface="Verdana"/>
          <a:sym typeface="Verdana"/>
        </a:defRPr>
      </a:lvl7pPr>
      <a:lvl8pPr marL="3441700" marR="0" indent="-241300" algn="ctr" defTabSz="914400" rtl="0" latinLnBrk="0">
        <a:lnSpc>
          <a:spcPct val="13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1900" b="0" i="0" u="none" strike="noStrike" cap="none" spc="0" baseline="0">
          <a:ln>
            <a:noFill/>
          </a:ln>
          <a:solidFill>
            <a:srgbClr val="000000"/>
          </a:solidFill>
          <a:uFillTx/>
          <a:latin typeface="Verdana"/>
          <a:ea typeface="Verdana"/>
          <a:cs typeface="Verdana"/>
          <a:sym typeface="Verdana"/>
        </a:defRPr>
      </a:lvl8pPr>
      <a:lvl9pPr marL="3898900" marR="0" indent="-241300" algn="ctr" defTabSz="914400" rtl="0" latinLnBrk="0">
        <a:lnSpc>
          <a:spcPct val="13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1900" b="0" i="0" u="none" strike="noStrike" cap="none" spc="0" baseline="0">
          <a:ln>
            <a:noFill/>
          </a:ln>
          <a:solidFill>
            <a:srgbClr val="000000"/>
          </a:solidFill>
          <a:uFillTx/>
          <a:latin typeface="Verdana"/>
          <a:ea typeface="Verdana"/>
          <a:cs typeface="Verdana"/>
          <a:sym typeface="Verdana"/>
        </a:defRPr>
      </a:lvl9pPr>
    </p:bodyStyle>
    <p:other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meded-help@emory.edu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med.emory.edu/help" TargetMode="External"/><Relationship Id="rId4" Type="http://schemas.openxmlformats.org/officeDocument/2006/relationships/hyperlink" Target="mailto:meded-help@emory.edu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canvas-support.emory.edu/" TargetMode="External"/><Relationship Id="rId3" Type="http://schemas.openxmlformats.org/officeDocument/2006/relationships/hyperlink" Target="https://ats.emory.edu/sdl/StudentTechnologySupport/emory-wifi.html" TargetMode="External"/><Relationship Id="rId7" Type="http://schemas.openxmlformats.org/officeDocument/2006/relationships/hyperlink" Target="https://canvas.emory.edu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mail.emory.edu/" TargetMode="External"/><Relationship Id="rId5" Type="http://schemas.openxmlformats.org/officeDocument/2006/relationships/hyperlink" Target="http://software.emory.edu/swe" TargetMode="External"/><Relationship Id="rId4" Type="http://schemas.openxmlformats.org/officeDocument/2006/relationships/hyperlink" Target="https://duo.emory.edu/" TargetMode="External"/><Relationship Id="rId9" Type="http://schemas.openxmlformats.org/officeDocument/2006/relationships/hyperlink" Target="https://emory.service-now.com/sp?id=kb_article&amp;sys_id=ccb680481b6d2c504fd50e1dcd4bcbb6&amp;table=kb_knowledge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unity.examsoft.com/s/article/Examplify-Installers-for-Windows-Mac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meded-help@emory.edu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med.emory.edu/help" TargetMode="External"/><Relationship Id="rId3" Type="http://schemas.openxmlformats.org/officeDocument/2006/relationships/hyperlink" Target="https://software.emory.edu/" TargetMode="External"/><Relationship Id="rId7" Type="http://schemas.openxmlformats.org/officeDocument/2006/relationships/hyperlink" Target="https://help.emory.edu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ts.emory.edu/sdl/" TargetMode="External"/><Relationship Id="rId5" Type="http://schemas.openxmlformats.org/officeDocument/2006/relationships/hyperlink" Target="https://academicsuperstore.com/" TargetMode="External"/><Relationship Id="rId4" Type="http://schemas.openxmlformats.org/officeDocument/2006/relationships/hyperlink" Target="https://emory.onthehub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Content Placeholder 6"/>
          <p:cNvSpPr txBox="1">
            <a:spLocks noGrp="1"/>
          </p:cNvSpPr>
          <p:nvPr>
            <p:ph type="body" idx="13"/>
          </p:nvPr>
        </p:nvSpPr>
        <p:spPr>
          <a:xfrm>
            <a:off x="2987661" y="0"/>
            <a:ext cx="3334133" cy="2106387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500"/>
              </a:spcBef>
              <a:defRPr sz="66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pPr>
            <a:endParaRPr lang="en-U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500"/>
              </a:spcBef>
              <a:defRPr sz="66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New </a:t>
            </a:r>
          </a:p>
          <a:p>
            <a:pPr>
              <a:lnSpc>
                <a:spcPct val="100000"/>
              </a:lnSpc>
              <a:spcBef>
                <a:spcPts val="500"/>
              </a:spcBef>
              <a:defRPr sz="66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Student / Resident </a:t>
            </a:r>
          </a:p>
          <a:p>
            <a:pPr>
              <a:lnSpc>
                <a:spcPct val="100000"/>
              </a:lnSpc>
              <a:spcBef>
                <a:spcPts val="500"/>
              </a:spcBef>
              <a:defRPr sz="66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IT Orientation</a:t>
            </a:r>
          </a:p>
          <a:p>
            <a:pPr>
              <a:lnSpc>
                <a:spcPct val="100000"/>
              </a:lnSpc>
              <a:spcBef>
                <a:spcPts val="500"/>
              </a:spcBef>
              <a:defRPr sz="66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(2024)</a:t>
            </a:r>
            <a:endParaRPr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BE2036C6-6B54-58EA-1437-A28C659044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404" y="2596242"/>
            <a:ext cx="3562645" cy="330817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0209F05-A11B-64BA-3923-315F3488A7D3}"/>
              </a:ext>
            </a:extLst>
          </p:cNvPr>
          <p:cNvSpPr/>
          <p:nvPr/>
        </p:nvSpPr>
        <p:spPr>
          <a:xfrm>
            <a:off x="2987661" y="377310"/>
            <a:ext cx="3334133" cy="19478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spc="266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5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9300" y="0"/>
            <a:ext cx="797836" cy="965125"/>
          </a:xfrm>
          <a:prstGeom prst="rect">
            <a:avLst/>
          </a:prstGeom>
          <a:ln w="12700">
            <a:miter lim="400000"/>
          </a:ln>
        </p:spPr>
      </p:pic>
      <p:sp>
        <p:nvSpPr>
          <p:cNvPr id="306" name="Title 1"/>
          <p:cNvSpPr txBox="1">
            <a:spLocks noGrp="1"/>
          </p:cNvSpPr>
          <p:nvPr>
            <p:ph type="body" idx="13"/>
          </p:nvPr>
        </p:nvSpPr>
        <p:spPr>
          <a:xfrm>
            <a:off x="1526611" y="405108"/>
            <a:ext cx="9138778" cy="575122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New Student / Resident IT Requirements</a:t>
            </a:r>
            <a:endParaRPr dirty="0"/>
          </a:p>
        </p:txBody>
      </p:sp>
      <p:sp>
        <p:nvSpPr>
          <p:cNvPr id="307" name="Title 1"/>
          <p:cNvSpPr txBox="1">
            <a:spLocks noGrp="1"/>
          </p:cNvSpPr>
          <p:nvPr>
            <p:ph type="body" idx="14"/>
          </p:nvPr>
        </p:nvSpPr>
        <p:spPr>
          <a:xfrm>
            <a:off x="1113119" y="1085315"/>
            <a:ext cx="10276506" cy="1347120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All SOM students/residents are </a:t>
            </a:r>
            <a:r>
              <a:rPr lang="en-US" b="1" i="1" dirty="0"/>
              <a:t>required</a:t>
            </a:r>
            <a:r>
              <a:rPr lang="en-US" dirty="0"/>
              <a:t> to own a laptop that meets or exceeds SOMITS’ minimum IT requirements.  Tablets do not meet the requirement (except for Surface Pro tablets running standard Win10/11 (not S mode)).  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An external storage solution (hard drive or Cloud) is recommended for backing up data.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00F07EA-D8EA-36FD-3A10-B33129A4CDF3}"/>
              </a:ext>
            </a:extLst>
          </p:cNvPr>
          <p:cNvSpPr txBox="1">
            <a:spLocks/>
          </p:cNvSpPr>
          <p:nvPr/>
        </p:nvSpPr>
        <p:spPr>
          <a:xfrm>
            <a:off x="1782937" y="3095898"/>
            <a:ext cx="4157691" cy="31089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b">
            <a:normAutofit/>
          </a:bodyPr>
          <a:lstStyle>
            <a:lvl1pPr marL="0" marR="0" indent="0" algn="ctr" defTabSz="914400" rtl="0" latinLnBrk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9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1pPr>
            <a:lvl2pPr marL="767442" marR="0" indent="-310242" algn="ctr" defTabSz="914400" rtl="0" latinLnBrk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9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2pPr>
            <a:lvl3pPr marL="1276350" marR="0" indent="-361950" algn="ctr" defTabSz="914400" rtl="0" latinLnBrk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9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3pPr>
            <a:lvl4pPr marL="1766453" marR="0" indent="-394853" algn="ctr" defTabSz="914400" rtl="0" latinLnBrk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9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4pPr>
            <a:lvl5pPr marL="2223653" marR="0" indent="-394853" algn="ctr" defTabSz="914400" rtl="0" latinLnBrk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9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5pPr>
            <a:lvl6pPr marL="2527300" marR="0" indent="-241300" algn="ctr" defTabSz="914400" rtl="0" latinLnBrk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9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6pPr>
            <a:lvl7pPr marL="2984500" marR="0" indent="-241300" algn="ctr" defTabSz="914400" rtl="0" latinLnBrk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9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7pPr>
            <a:lvl8pPr marL="3441700" marR="0" indent="-241300" algn="ctr" defTabSz="914400" rtl="0" latinLnBrk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9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8pPr>
            <a:lvl9pPr marL="3898900" marR="0" indent="-241300" algn="ctr" defTabSz="914400" rtl="0" latinLnBrk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9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342900" indent="-342900" algn="l" hangingPunct="1">
              <a:buFont typeface="Arial" panose="020B0604020202020204" pitchFamily="34" charset="0"/>
              <a:buChar char="•"/>
            </a:pPr>
            <a:r>
              <a:rPr lang="en-US" sz="1500" dirty="0"/>
              <a:t>Memory: 8 GB RAM</a:t>
            </a:r>
          </a:p>
          <a:p>
            <a:pPr marL="342900" indent="-342900" algn="l" hangingPunct="1">
              <a:buFont typeface="Arial" panose="020B0604020202020204" pitchFamily="34" charset="0"/>
              <a:buChar char="•"/>
            </a:pPr>
            <a:r>
              <a:rPr lang="en-US" sz="1500" dirty="0"/>
              <a:t>Hard Drive Storage: 256GB (Less than 256GB ok, but may need ext. storage)</a:t>
            </a:r>
          </a:p>
          <a:p>
            <a:pPr marL="342900" indent="-342900" algn="l" hangingPunct="1">
              <a:buFont typeface="Arial" panose="020B0604020202020204" pitchFamily="34" charset="0"/>
              <a:buChar char="•"/>
            </a:pPr>
            <a:r>
              <a:rPr lang="en-US" sz="1500" dirty="0"/>
              <a:t>OS (</a:t>
            </a:r>
            <a:r>
              <a:rPr lang="en-US" sz="1500" b="1" dirty="0"/>
              <a:t>PC</a:t>
            </a:r>
            <a:r>
              <a:rPr lang="en-US" sz="1500" dirty="0"/>
              <a:t>): Windows 10 (64-bit) version 20H2.  </a:t>
            </a:r>
            <a:r>
              <a:rPr lang="en-US" sz="1500" i="1" dirty="0"/>
              <a:t>Alternate versions (RT, Win10/11 S mode) are not supported. </a:t>
            </a:r>
            <a:endParaRPr lang="en-US" sz="1500" dirty="0"/>
          </a:p>
          <a:p>
            <a:pPr marL="342900" indent="-342900" algn="l" hangingPunct="1">
              <a:buFont typeface="Arial" panose="020B0604020202020204" pitchFamily="34" charset="0"/>
              <a:buChar char="•"/>
            </a:pPr>
            <a:r>
              <a:rPr lang="en-US" sz="1500" dirty="0"/>
              <a:t>OS (</a:t>
            </a:r>
            <a:r>
              <a:rPr lang="en-US" sz="1500" b="1" dirty="0"/>
              <a:t>MAC</a:t>
            </a:r>
            <a:r>
              <a:rPr lang="en-US" sz="1500" dirty="0"/>
              <a:t>): macOS 12 (Monterey)</a:t>
            </a:r>
          </a:p>
          <a:p>
            <a:pPr marL="342900" indent="-342900" algn="l" hangingPunct="1">
              <a:buFont typeface="Arial" panose="020B0604020202020204" pitchFamily="34" charset="0"/>
              <a:buChar char="•"/>
            </a:pPr>
            <a:r>
              <a:rPr lang="en-US" sz="1500" dirty="0"/>
              <a:t>CPU: For </a:t>
            </a:r>
            <a:r>
              <a:rPr lang="en-US" sz="1500" b="1" dirty="0"/>
              <a:t>Mac</a:t>
            </a:r>
            <a:r>
              <a:rPr lang="en-US" sz="1500" dirty="0"/>
              <a:t> &amp; </a:t>
            </a:r>
            <a:r>
              <a:rPr lang="en-US" sz="1500" b="1" dirty="0"/>
              <a:t>PC</a:t>
            </a:r>
            <a:r>
              <a:rPr lang="en-US" sz="1500" dirty="0"/>
              <a:t> Intel i7.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78D8A4A-B495-14C7-7362-439392BE193E}"/>
              </a:ext>
            </a:extLst>
          </p:cNvPr>
          <p:cNvSpPr txBox="1">
            <a:spLocks/>
          </p:cNvSpPr>
          <p:nvPr/>
        </p:nvSpPr>
        <p:spPr>
          <a:xfrm>
            <a:off x="6251372" y="3208797"/>
            <a:ext cx="4157691" cy="32015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b">
            <a:normAutofit lnSpcReduction="10000"/>
          </a:bodyPr>
          <a:lstStyle>
            <a:lvl1pPr marL="0" marR="0" indent="0" algn="ctr" defTabSz="914400" rtl="0" latinLnBrk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9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1pPr>
            <a:lvl2pPr marL="767442" marR="0" indent="-310242" algn="ctr" defTabSz="914400" rtl="0" latinLnBrk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9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2pPr>
            <a:lvl3pPr marL="1276350" marR="0" indent="-361950" algn="ctr" defTabSz="914400" rtl="0" latinLnBrk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9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3pPr>
            <a:lvl4pPr marL="1766453" marR="0" indent="-394853" algn="ctr" defTabSz="914400" rtl="0" latinLnBrk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9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4pPr>
            <a:lvl5pPr marL="2223653" marR="0" indent="-394853" algn="ctr" defTabSz="914400" rtl="0" latinLnBrk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9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5pPr>
            <a:lvl6pPr marL="2527300" marR="0" indent="-241300" algn="ctr" defTabSz="914400" rtl="0" latinLnBrk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9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6pPr>
            <a:lvl7pPr marL="2984500" marR="0" indent="-241300" algn="ctr" defTabSz="914400" rtl="0" latinLnBrk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9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7pPr>
            <a:lvl8pPr marL="3441700" marR="0" indent="-241300" algn="ctr" defTabSz="914400" rtl="0" latinLnBrk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9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8pPr>
            <a:lvl9pPr marL="3898900" marR="0" indent="-241300" algn="ctr" defTabSz="914400" rtl="0" latinLnBrk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9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342900" indent="-342900" algn="l" hangingPunct="1">
              <a:buFont typeface="Arial" panose="020B0604020202020204" pitchFamily="34" charset="0"/>
              <a:buChar char="•"/>
            </a:pPr>
            <a:r>
              <a:rPr lang="en-US" sz="1500" dirty="0"/>
              <a:t>Memory: 16 GB RAM (or higher)</a:t>
            </a:r>
          </a:p>
          <a:p>
            <a:pPr marL="342900" indent="-342900" algn="l" hangingPunct="1">
              <a:buFont typeface="Arial" panose="020B0604020202020204" pitchFamily="34" charset="0"/>
              <a:buChar char="•"/>
            </a:pPr>
            <a:r>
              <a:rPr lang="en-US" sz="1500" dirty="0"/>
              <a:t>Hard Drive Storage: 512GB (or higher)</a:t>
            </a:r>
          </a:p>
          <a:p>
            <a:pPr marL="342900" indent="-342900" algn="l" hangingPunct="1">
              <a:buFont typeface="Arial" panose="020B0604020202020204" pitchFamily="34" charset="0"/>
              <a:buChar char="•"/>
            </a:pPr>
            <a:r>
              <a:rPr lang="en-US" sz="1500" dirty="0"/>
              <a:t>OS (</a:t>
            </a:r>
            <a:r>
              <a:rPr lang="en-US" sz="1500" b="1" dirty="0"/>
              <a:t>PC</a:t>
            </a:r>
            <a:r>
              <a:rPr lang="en-US" sz="1500" dirty="0"/>
              <a:t>): Windows 10 or 11 (64-bit) version 21H2. </a:t>
            </a:r>
            <a:r>
              <a:rPr lang="en-US" sz="1500" i="1" dirty="0"/>
              <a:t>Alternate versions (RT, Win10/11 S mode) are not supported. </a:t>
            </a:r>
            <a:endParaRPr lang="en-US" sz="1500" dirty="0"/>
          </a:p>
          <a:p>
            <a:pPr marL="342900" indent="-342900" algn="l" hangingPunct="1">
              <a:buFont typeface="Arial" panose="020B0604020202020204" pitchFamily="34" charset="0"/>
              <a:buChar char="•"/>
            </a:pPr>
            <a:r>
              <a:rPr lang="en-US" sz="1500" dirty="0"/>
              <a:t>OS (</a:t>
            </a:r>
            <a:r>
              <a:rPr lang="en-US" sz="1500" b="1" dirty="0"/>
              <a:t>MAC</a:t>
            </a:r>
            <a:r>
              <a:rPr lang="en-US" sz="1500" dirty="0"/>
              <a:t>): macOS 14 (Sonoma)</a:t>
            </a:r>
          </a:p>
          <a:p>
            <a:pPr marL="342900" indent="-342900" algn="l" hangingPunct="1">
              <a:buFont typeface="Arial" panose="020B0604020202020204" pitchFamily="34" charset="0"/>
              <a:buChar char="•"/>
            </a:pPr>
            <a:r>
              <a:rPr lang="en-US" sz="1500" b="1" dirty="0"/>
              <a:t>PC</a:t>
            </a:r>
            <a:r>
              <a:rPr lang="en-US" sz="1500" dirty="0"/>
              <a:t> CPU: Intel i9 (or higher)</a:t>
            </a:r>
          </a:p>
          <a:p>
            <a:pPr marL="342900" indent="-342900" algn="l" hangingPunct="1">
              <a:buFont typeface="Arial" panose="020B0604020202020204" pitchFamily="34" charset="0"/>
              <a:buChar char="•"/>
            </a:pPr>
            <a:r>
              <a:rPr lang="en-US" sz="1500" b="1" dirty="0"/>
              <a:t>Mac</a:t>
            </a:r>
            <a:r>
              <a:rPr lang="en-US" sz="1500" dirty="0"/>
              <a:t> CPU: Apple M1 (or higher)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402145E-FF84-BD5E-2D70-704D81D624CC}"/>
              </a:ext>
            </a:extLst>
          </p:cNvPr>
          <p:cNvSpPr txBox="1">
            <a:spLocks/>
          </p:cNvSpPr>
          <p:nvPr/>
        </p:nvSpPr>
        <p:spPr>
          <a:xfrm>
            <a:off x="1659056" y="2615719"/>
            <a:ext cx="4281571" cy="5751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normAutofit/>
          </a:bodyPr>
          <a:lstStyle>
            <a:lvl1pPr marL="0" marR="0" indent="0" algn="ctr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 i="0" u="none" strike="noStrike" cap="none" spc="200" baseline="0">
                <a:ln>
                  <a:noFill/>
                </a:ln>
                <a:solidFill>
                  <a:srgbClr val="00317C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1pPr>
            <a:lvl2pPr marL="767442" marR="0" indent="-310242" algn="ctr" defTabSz="914400" rtl="0" latinLnBrk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9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2pPr>
            <a:lvl3pPr marL="1276350" marR="0" indent="-361950" algn="ctr" defTabSz="914400" rtl="0" latinLnBrk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9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3pPr>
            <a:lvl4pPr marL="1766453" marR="0" indent="-394853" algn="ctr" defTabSz="914400" rtl="0" latinLnBrk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9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4pPr>
            <a:lvl5pPr marL="2223653" marR="0" indent="-394853" algn="ctr" defTabSz="914400" rtl="0" latinLnBrk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9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5pPr>
            <a:lvl6pPr marL="2527300" marR="0" indent="-241300" algn="ctr" defTabSz="914400" rtl="0" latinLnBrk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9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6pPr>
            <a:lvl7pPr marL="2984500" marR="0" indent="-241300" algn="ctr" defTabSz="914400" rtl="0" latinLnBrk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9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7pPr>
            <a:lvl8pPr marL="3441700" marR="0" indent="-241300" algn="ctr" defTabSz="914400" rtl="0" latinLnBrk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9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8pPr>
            <a:lvl9pPr marL="3898900" marR="0" indent="-241300" algn="ctr" defTabSz="914400" rtl="0" latinLnBrk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9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hangingPunct="1"/>
            <a:r>
              <a:rPr lang="en-US" dirty="0"/>
              <a:t>Minimum Requirements</a:t>
            </a:r>
            <a:endParaRPr lang="en-US" i="1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BFEEF83-F3A3-5591-46CA-8C4D74628306}"/>
              </a:ext>
            </a:extLst>
          </p:cNvPr>
          <p:cNvSpPr txBox="1">
            <a:spLocks/>
          </p:cNvSpPr>
          <p:nvPr/>
        </p:nvSpPr>
        <p:spPr>
          <a:xfrm>
            <a:off x="6209682" y="2615719"/>
            <a:ext cx="2869004" cy="5751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normAutofit/>
          </a:bodyPr>
          <a:lstStyle>
            <a:lvl1pPr marL="0" marR="0" indent="0" algn="ctr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 i="0" u="none" strike="noStrike" cap="none" spc="200" baseline="0">
                <a:ln>
                  <a:noFill/>
                </a:ln>
                <a:solidFill>
                  <a:srgbClr val="00317C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1pPr>
            <a:lvl2pPr marL="767442" marR="0" indent="-310242" algn="ctr" defTabSz="914400" rtl="0" latinLnBrk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9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2pPr>
            <a:lvl3pPr marL="1276350" marR="0" indent="-361950" algn="ctr" defTabSz="914400" rtl="0" latinLnBrk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9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3pPr>
            <a:lvl4pPr marL="1766453" marR="0" indent="-394853" algn="ctr" defTabSz="914400" rtl="0" latinLnBrk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9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4pPr>
            <a:lvl5pPr marL="2223653" marR="0" indent="-394853" algn="ctr" defTabSz="914400" rtl="0" latinLnBrk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9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5pPr>
            <a:lvl6pPr marL="2527300" marR="0" indent="-241300" algn="ctr" defTabSz="914400" rtl="0" latinLnBrk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9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6pPr>
            <a:lvl7pPr marL="2984500" marR="0" indent="-241300" algn="ctr" defTabSz="914400" rtl="0" latinLnBrk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9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7pPr>
            <a:lvl8pPr marL="3441700" marR="0" indent="-241300" algn="ctr" defTabSz="914400" rtl="0" latinLnBrk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9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8pPr>
            <a:lvl9pPr marL="3898900" marR="0" indent="-241300" algn="ctr" defTabSz="914400" rtl="0" latinLnBrk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9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hangingPunct="1"/>
            <a:r>
              <a:rPr lang="en-US" dirty="0"/>
              <a:t>Recommended</a:t>
            </a:r>
            <a:endParaRPr lang="en-US" i="1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BB45B77-75F1-248D-A586-5190268E9807}"/>
              </a:ext>
            </a:extLst>
          </p:cNvPr>
          <p:cNvSpPr/>
          <p:nvPr/>
        </p:nvSpPr>
        <p:spPr>
          <a:xfrm>
            <a:off x="1659057" y="2615719"/>
            <a:ext cx="4436943" cy="3794641"/>
          </a:xfrm>
          <a:prstGeom prst="rect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spc="266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62C1651-52B0-0BFB-89F5-65636D9A3138}"/>
              </a:ext>
            </a:extLst>
          </p:cNvPr>
          <p:cNvSpPr/>
          <p:nvPr/>
        </p:nvSpPr>
        <p:spPr>
          <a:xfrm>
            <a:off x="6209682" y="2613585"/>
            <a:ext cx="4436943" cy="3794641"/>
          </a:xfrm>
          <a:prstGeom prst="rect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spc="266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8110249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5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9300" y="0"/>
            <a:ext cx="797836" cy="965125"/>
          </a:xfrm>
          <a:prstGeom prst="rect">
            <a:avLst/>
          </a:prstGeom>
          <a:ln w="12700">
            <a:miter lim="400000"/>
          </a:ln>
        </p:spPr>
      </p:pic>
      <p:sp>
        <p:nvSpPr>
          <p:cNvPr id="306" name="Title 1"/>
          <p:cNvSpPr txBox="1">
            <a:spLocks noGrp="1"/>
          </p:cNvSpPr>
          <p:nvPr>
            <p:ph type="body" idx="13"/>
          </p:nvPr>
        </p:nvSpPr>
        <p:spPr>
          <a:xfrm>
            <a:off x="1526611" y="405108"/>
            <a:ext cx="9138778" cy="575122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Additional Requirements</a:t>
            </a:r>
            <a:endParaRPr dirty="0"/>
          </a:p>
        </p:txBody>
      </p:sp>
      <p:sp>
        <p:nvSpPr>
          <p:cNvPr id="307" name="Title 1"/>
          <p:cNvSpPr txBox="1">
            <a:spLocks noGrp="1"/>
          </p:cNvSpPr>
          <p:nvPr>
            <p:ph type="body" idx="14"/>
          </p:nvPr>
        </p:nvSpPr>
        <p:spPr>
          <a:xfrm>
            <a:off x="957747" y="3429000"/>
            <a:ext cx="10276506" cy="4225676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Laptops must be no more than four years old from the date of purchase. Students/residents are </a:t>
            </a:r>
            <a:r>
              <a:rPr lang="en-US" b="1" i="1" dirty="0"/>
              <a:t>required</a:t>
            </a:r>
            <a:r>
              <a:rPr lang="en-US" dirty="0"/>
              <a:t> to refresh their devices every four years and must be within that lifespan when being used at school.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Alternate versions of Windows are not supported because they are not compatible with some testing software. Certain applications </a:t>
            </a:r>
            <a:r>
              <a:rPr lang="en-US" b="0" dirty="0">
                <a:effectLst/>
              </a:rPr>
              <a:t>will not run on Chromebooks, Android, or Linux operating systems.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Minimum Screen Resolution: 1366 x 768 pixels.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b="0" dirty="0">
                <a:effectLst/>
              </a:rPr>
              <a:t>Emory Wi-Fi Compatibility: Wi-Fi 802.11g (802.11n better, 802.11ac best)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We recommend a device with a Solid-State Drive vs a Hard Disk Drive. SSDs offer better performance and a faster computing experience.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b="0" dirty="0">
              <a:effectLst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40409802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5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9300" y="0"/>
            <a:ext cx="797836" cy="965125"/>
          </a:xfrm>
          <a:prstGeom prst="rect">
            <a:avLst/>
          </a:prstGeom>
          <a:ln w="12700">
            <a:miter lim="400000"/>
          </a:ln>
        </p:spPr>
      </p:pic>
      <p:sp>
        <p:nvSpPr>
          <p:cNvPr id="306" name="Title 1"/>
          <p:cNvSpPr txBox="1">
            <a:spLocks noGrp="1"/>
          </p:cNvSpPr>
          <p:nvPr>
            <p:ph type="body" idx="13"/>
          </p:nvPr>
        </p:nvSpPr>
        <p:spPr>
          <a:xfrm>
            <a:off x="1526611" y="405108"/>
            <a:ext cx="9138778" cy="575122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Smartphone Requirements</a:t>
            </a:r>
            <a:endParaRPr dirty="0"/>
          </a:p>
        </p:txBody>
      </p:sp>
      <p:sp>
        <p:nvSpPr>
          <p:cNvPr id="307" name="Title 1"/>
          <p:cNvSpPr txBox="1">
            <a:spLocks noGrp="1"/>
          </p:cNvSpPr>
          <p:nvPr>
            <p:ph type="body" idx="14"/>
          </p:nvPr>
        </p:nvSpPr>
        <p:spPr>
          <a:xfrm>
            <a:off x="787929" y="2227216"/>
            <a:ext cx="10276506" cy="4225676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200" b="0" dirty="0">
                <a:effectLst/>
              </a:rPr>
              <a:t>Smartphones must be capable of running Emory’s Duo 2-factor authentication app.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200" dirty="0"/>
              <a:t>OS: iOS or Android.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200" b="0" dirty="0">
                <a:effectLst/>
              </a:rPr>
              <a:t>Smartphone Manufacturer / Model: Any manufacturer/model smartphone capable of running Duo on iOS or Android.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200" b="1" dirty="0"/>
              <a:t>Prohibited Device Manufacturers:</a:t>
            </a:r>
          </a:p>
          <a:p>
            <a:pPr marL="1110342" lvl="1" indent="-342900" algn="l">
              <a:buFont typeface="Arial" panose="020B0604020202020204" pitchFamily="34" charset="0"/>
              <a:buChar char="•"/>
            </a:pPr>
            <a:r>
              <a:rPr lang="en-US" sz="1200" b="0" dirty="0">
                <a:effectLst/>
              </a:rPr>
              <a:t>Huawei</a:t>
            </a:r>
          </a:p>
          <a:p>
            <a:pPr marL="1110342" lvl="1" indent="-342900" algn="l">
              <a:buFont typeface="Arial" panose="020B0604020202020204" pitchFamily="34" charset="0"/>
              <a:buChar char="•"/>
            </a:pPr>
            <a:r>
              <a:rPr lang="en-US" sz="1200" dirty="0"/>
              <a:t>ZTE Corp.</a:t>
            </a:r>
          </a:p>
          <a:p>
            <a:pPr marL="1110342" lvl="1" indent="-342900" algn="l">
              <a:buFont typeface="Arial" panose="020B0604020202020204" pitchFamily="34" charset="0"/>
              <a:buChar char="•"/>
            </a:pPr>
            <a:r>
              <a:rPr lang="en-US" sz="1200" b="0" dirty="0">
                <a:effectLst/>
              </a:rPr>
              <a:t>Hytera</a:t>
            </a:r>
          </a:p>
          <a:p>
            <a:pPr marL="1110342" lvl="1" indent="-342900" algn="l">
              <a:buFont typeface="Arial" panose="020B0604020202020204" pitchFamily="34" charset="0"/>
              <a:buChar char="•"/>
            </a:pPr>
            <a:r>
              <a:rPr lang="en-US" sz="1200" dirty="0"/>
              <a:t>Hangzhou Hikvision</a:t>
            </a:r>
          </a:p>
          <a:p>
            <a:pPr marL="1110342" lvl="1" indent="-342900" algn="l">
              <a:buFont typeface="Arial" panose="020B0604020202020204" pitchFamily="34" charset="0"/>
              <a:buChar char="•"/>
            </a:pPr>
            <a:r>
              <a:rPr lang="en-US" sz="1200" b="0" dirty="0">
                <a:effectLst/>
              </a:rPr>
              <a:t>Dahua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200" b="1" dirty="0"/>
              <a:t>Prohibited Service Providers:</a:t>
            </a:r>
          </a:p>
          <a:p>
            <a:pPr marL="1110342" lvl="1" indent="-342900" algn="l">
              <a:buFont typeface="Arial" panose="020B0604020202020204" pitchFamily="34" charset="0"/>
              <a:buChar char="•"/>
            </a:pPr>
            <a:r>
              <a:rPr lang="en-US" sz="1200" dirty="0"/>
              <a:t>AO Kaspersky Lab</a:t>
            </a:r>
          </a:p>
          <a:p>
            <a:pPr marL="1110342" lvl="1" indent="-342900" algn="l">
              <a:buFont typeface="Arial" panose="020B0604020202020204" pitchFamily="34" charset="0"/>
              <a:buChar char="•"/>
            </a:pPr>
            <a:r>
              <a:rPr lang="en-US" sz="1200" dirty="0"/>
              <a:t>China Mobile International USA Inc</a:t>
            </a:r>
          </a:p>
          <a:p>
            <a:pPr marL="1110342" lvl="1" indent="-342900" algn="l">
              <a:buFont typeface="Arial" panose="020B0604020202020204" pitchFamily="34" charset="0"/>
              <a:buChar char="•"/>
            </a:pPr>
            <a:r>
              <a:rPr lang="en-US" sz="1200" dirty="0"/>
              <a:t>China Telecom (Americas) Corp</a:t>
            </a:r>
          </a:p>
          <a:p>
            <a:pPr marL="1110342" lvl="1" indent="-342900" algn="l">
              <a:buFont typeface="Arial" panose="020B0604020202020204" pitchFamily="34" charset="0"/>
              <a:buChar char="•"/>
            </a:pPr>
            <a:r>
              <a:rPr lang="en-US" sz="1200" dirty="0"/>
              <a:t>Pacific Networks Corp and its wholly-owned subsidiary ComNet (USA) LLC</a:t>
            </a:r>
          </a:p>
          <a:p>
            <a:pPr marL="1110342" lvl="1" indent="-342900" algn="l">
              <a:buFont typeface="Arial" panose="020B0604020202020204" pitchFamily="34" charset="0"/>
              <a:buChar char="•"/>
            </a:pPr>
            <a:r>
              <a:rPr lang="en-US" sz="1200" dirty="0"/>
              <a:t>China Unicom (Americas) Operations Limited</a:t>
            </a:r>
          </a:p>
        </p:txBody>
      </p:sp>
    </p:spTree>
    <p:extLst>
      <p:ext uri="{BB962C8B-B14F-4D97-AF65-F5344CB8AC3E}">
        <p14:creationId xmlns:p14="http://schemas.microsoft.com/office/powerpoint/2010/main" val="1050462622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5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9300" y="0"/>
            <a:ext cx="797836" cy="965125"/>
          </a:xfrm>
          <a:prstGeom prst="rect">
            <a:avLst/>
          </a:prstGeom>
          <a:ln w="12700">
            <a:miter lim="400000"/>
          </a:ln>
        </p:spPr>
      </p:pic>
      <p:sp>
        <p:nvSpPr>
          <p:cNvPr id="306" name="Title 1"/>
          <p:cNvSpPr txBox="1">
            <a:spLocks noGrp="1"/>
          </p:cNvSpPr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New Student / Resident Bring-Your-Own-Device (BYOD) Setup</a:t>
            </a:r>
            <a:endParaRPr dirty="0"/>
          </a:p>
        </p:txBody>
      </p:sp>
      <p:sp>
        <p:nvSpPr>
          <p:cNvPr id="307" name="Title 1"/>
          <p:cNvSpPr txBox="1">
            <a:spLocks noGrp="1"/>
          </p:cNvSpPr>
          <p:nvPr>
            <p:ph type="body" idx="14"/>
          </p:nvPr>
        </p:nvSpPr>
        <p:spPr>
          <a:xfrm>
            <a:off x="1231016" y="1431160"/>
            <a:ext cx="9729968" cy="331065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All </a:t>
            </a:r>
            <a:r>
              <a:rPr lang="en-US" b="1" dirty="0"/>
              <a:t>students</a:t>
            </a:r>
            <a:r>
              <a:rPr lang="en-US" dirty="0"/>
              <a:t> must reach out to SOMITS-CS for assistance with BYOD laptop setup (</a:t>
            </a:r>
            <a:r>
              <a:rPr lang="en-US" b="1" dirty="0"/>
              <a:t>residents</a:t>
            </a:r>
            <a:r>
              <a:rPr lang="en-US" dirty="0"/>
              <a:t> are </a:t>
            </a:r>
            <a:r>
              <a:rPr lang="en-US" b="1" dirty="0"/>
              <a:t>not</a:t>
            </a:r>
            <a:r>
              <a:rPr lang="en-US" dirty="0"/>
              <a:t> required to reach out to SOMITS-CS).</a:t>
            </a:r>
            <a:endParaRPr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To schedule an appointment (or for tech support requests), please email us at: </a:t>
            </a:r>
            <a:r>
              <a:rPr lang="en-US" dirty="0">
                <a:hlinkClick r:id="rId4"/>
              </a:rPr>
              <a:t>meded-help@emory.edu</a:t>
            </a:r>
            <a:r>
              <a:rPr lang="en-US" dirty="0"/>
              <a:t> or call the SOMITS Help Desk: 404-727-6648.</a:t>
            </a:r>
            <a:endParaRPr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Appointments will be scheduled on a first-come, first-served basis. M-F 8:00am-4:30pm.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68748904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5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9300" y="0"/>
            <a:ext cx="797836" cy="965125"/>
          </a:xfrm>
          <a:prstGeom prst="rect">
            <a:avLst/>
          </a:prstGeom>
          <a:ln w="12700">
            <a:miter lim="400000"/>
          </a:ln>
        </p:spPr>
      </p:pic>
      <p:sp>
        <p:nvSpPr>
          <p:cNvPr id="306" name="Title 1"/>
          <p:cNvSpPr txBox="1">
            <a:spLocks noGrp="1"/>
          </p:cNvSpPr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IT Support Resources</a:t>
            </a:r>
            <a:endParaRPr dirty="0"/>
          </a:p>
        </p:txBody>
      </p:sp>
      <p:sp>
        <p:nvSpPr>
          <p:cNvPr id="307" name="Title 1"/>
          <p:cNvSpPr txBox="1">
            <a:spLocks noGrp="1"/>
          </p:cNvSpPr>
          <p:nvPr>
            <p:ph type="body" idx="14"/>
          </p:nvPr>
        </p:nvSpPr>
        <p:spPr>
          <a:xfrm>
            <a:off x="957747" y="1554480"/>
            <a:ext cx="10276506" cy="2513024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b="1" dirty="0"/>
              <a:t>School of Medicine’s Office of Information Technology Services – Curricular Support (SOMITS-CS):</a:t>
            </a:r>
          </a:p>
          <a:p>
            <a:pPr marL="1110342" lvl="1" indent="-342900" algn="l">
              <a:buFont typeface="Arial" panose="020B0604020202020204" pitchFamily="34" charset="0"/>
              <a:buChar char="•"/>
            </a:pPr>
            <a:r>
              <a:rPr lang="en-US" dirty="0"/>
              <a:t>Monday-Friday 8:00am-5:00pm</a:t>
            </a:r>
          </a:p>
          <a:p>
            <a:pPr marL="1110342" lvl="1" indent="-342900" algn="l">
              <a:buFont typeface="Arial" panose="020B0604020202020204" pitchFamily="34" charset="0"/>
              <a:buChar char="•"/>
            </a:pPr>
            <a:r>
              <a:rPr lang="en-US" dirty="0"/>
              <a:t>School of Medicine Bldg. Suite AB51 (basement level)</a:t>
            </a:r>
          </a:p>
          <a:p>
            <a:pPr marL="1110342" lvl="1" indent="-342900" algn="l">
              <a:buFont typeface="Arial" panose="020B0604020202020204" pitchFamily="34" charset="0"/>
              <a:buChar char="•"/>
            </a:pPr>
            <a:r>
              <a:rPr lang="en-US" dirty="0"/>
              <a:t>Reach us via email (opens a support ticket): </a:t>
            </a:r>
            <a:r>
              <a:rPr lang="en-US" dirty="0">
                <a:hlinkClick r:id="rId4"/>
              </a:rPr>
              <a:t>meded-help@emory.edu</a:t>
            </a:r>
            <a:r>
              <a:rPr lang="en-US" dirty="0"/>
              <a:t> or at: </a:t>
            </a:r>
            <a:r>
              <a:rPr lang="en-US" dirty="0">
                <a:hlinkClick r:id="rId5"/>
              </a:rPr>
              <a:t>https://med.emory.edu/help</a:t>
            </a:r>
            <a:r>
              <a:rPr lang="en-US" dirty="0"/>
              <a:t> </a:t>
            </a:r>
          </a:p>
          <a:p>
            <a:pPr marL="1110342" lvl="1" indent="-342900" algn="l">
              <a:buFont typeface="Arial" panose="020B0604020202020204" pitchFamily="34" charset="0"/>
              <a:buChar char="•"/>
            </a:pPr>
            <a:r>
              <a:rPr lang="en-US" dirty="0"/>
              <a:t>Call us @ 404-727-6648 (404-72-SOMIT)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DDB749B-BEF0-8F82-DED8-6BDE669A8968}"/>
              </a:ext>
            </a:extLst>
          </p:cNvPr>
          <p:cNvSpPr txBox="1">
            <a:spLocks/>
          </p:cNvSpPr>
          <p:nvPr/>
        </p:nvSpPr>
        <p:spPr>
          <a:xfrm>
            <a:off x="957747" y="4067504"/>
            <a:ext cx="10276506" cy="18329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b">
            <a:normAutofit/>
          </a:bodyPr>
          <a:lstStyle>
            <a:lvl1pPr marL="0" marR="0" indent="0" algn="ctr" defTabSz="914400" rtl="0" latinLnBrk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9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1pPr>
            <a:lvl2pPr marL="767442" marR="0" indent="-310242" algn="ctr" defTabSz="914400" rtl="0" latinLnBrk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9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2pPr>
            <a:lvl3pPr marL="1276350" marR="0" indent="-361950" algn="ctr" defTabSz="914400" rtl="0" latinLnBrk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9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3pPr>
            <a:lvl4pPr marL="1766453" marR="0" indent="-394853" algn="ctr" defTabSz="914400" rtl="0" latinLnBrk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9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4pPr>
            <a:lvl5pPr marL="2223653" marR="0" indent="-394853" algn="ctr" defTabSz="914400" rtl="0" latinLnBrk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9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5pPr>
            <a:lvl6pPr marL="2527300" marR="0" indent="-241300" algn="ctr" defTabSz="914400" rtl="0" latinLnBrk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9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6pPr>
            <a:lvl7pPr marL="2984500" marR="0" indent="-241300" algn="ctr" defTabSz="914400" rtl="0" latinLnBrk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9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7pPr>
            <a:lvl8pPr marL="3441700" marR="0" indent="-241300" algn="ctr" defTabSz="914400" rtl="0" latinLnBrk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9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8pPr>
            <a:lvl9pPr marL="3898900" marR="0" indent="-241300" algn="ctr" defTabSz="914400" rtl="0" latinLnBrk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9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342900" indent="-342900" algn="l" hangingPunct="1">
              <a:buFont typeface="Arial" panose="020B0604020202020204" pitchFamily="34" charset="0"/>
              <a:buChar char="•"/>
            </a:pPr>
            <a:r>
              <a:rPr lang="en-US" sz="1600" b="1" dirty="0"/>
              <a:t>Emory’s enterprise IT support (Office of Information Technology (OIT)):</a:t>
            </a:r>
          </a:p>
          <a:p>
            <a:pPr marL="1110342" lvl="1" indent="-342900" algn="l" hangingPunct="1">
              <a:buFont typeface="Arial" panose="020B0604020202020204" pitchFamily="34" charset="0"/>
              <a:buChar char="•"/>
            </a:pPr>
            <a:r>
              <a:rPr lang="en-US" sz="1600" dirty="0"/>
              <a:t>Monday-Friday 7:00am-6:00pm</a:t>
            </a:r>
          </a:p>
          <a:p>
            <a:pPr marL="1110342" lvl="1" indent="-342900" algn="l" hangingPunct="1">
              <a:buFont typeface="Arial" panose="020B0604020202020204" pitchFamily="34" charset="0"/>
              <a:buChar char="•"/>
            </a:pPr>
            <a:r>
              <a:rPr lang="en-US" sz="1600" dirty="0"/>
              <a:t>Walk-In Support: Woodruff Library, 1</a:t>
            </a:r>
            <a:r>
              <a:rPr lang="en-US" sz="1600" baseline="30000" dirty="0"/>
              <a:t>st</a:t>
            </a:r>
            <a:r>
              <a:rPr lang="en-US" sz="1600" dirty="0"/>
              <a:t> Floor Mon-Fri 11:00am-6:00pm</a:t>
            </a:r>
          </a:p>
          <a:p>
            <a:pPr marL="1110342" lvl="1" indent="-342900" algn="l" hangingPunct="1">
              <a:buFont typeface="Arial" panose="020B0604020202020204" pitchFamily="34" charset="0"/>
              <a:buChar char="•"/>
            </a:pPr>
            <a:r>
              <a:rPr lang="en-US" sz="1600" dirty="0"/>
              <a:t>Phone: 404-727-7777</a:t>
            </a:r>
          </a:p>
        </p:txBody>
      </p:sp>
    </p:spTree>
    <p:extLst>
      <p:ext uri="{BB962C8B-B14F-4D97-AF65-F5344CB8AC3E}">
        <p14:creationId xmlns:p14="http://schemas.microsoft.com/office/powerpoint/2010/main" val="1843272445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5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9300" y="0"/>
            <a:ext cx="797836" cy="965125"/>
          </a:xfrm>
          <a:prstGeom prst="rect">
            <a:avLst/>
          </a:prstGeom>
          <a:ln w="12700">
            <a:miter lim="400000"/>
          </a:ln>
        </p:spPr>
      </p:pic>
      <p:sp>
        <p:nvSpPr>
          <p:cNvPr id="306" name="Title 1"/>
          <p:cNvSpPr txBox="1">
            <a:spLocks noGrp="1"/>
          </p:cNvSpPr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Device Setup/Applications</a:t>
            </a:r>
            <a:endParaRPr dirty="0"/>
          </a:p>
        </p:txBody>
      </p:sp>
      <p:sp>
        <p:nvSpPr>
          <p:cNvPr id="307" name="Title 1"/>
          <p:cNvSpPr txBox="1">
            <a:spLocks noGrp="1"/>
          </p:cNvSpPr>
          <p:nvPr>
            <p:ph type="body" idx="14"/>
          </p:nvPr>
        </p:nvSpPr>
        <p:spPr>
          <a:xfrm>
            <a:off x="957747" y="1641328"/>
            <a:ext cx="10276506" cy="4540468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Connect your laptop/smartphone to the </a:t>
            </a:r>
            <a:r>
              <a:rPr lang="en-US" dirty="0" err="1">
                <a:hlinkClick r:id="rId3"/>
              </a:rPr>
              <a:t>EmoryUnplugged</a:t>
            </a:r>
            <a:r>
              <a:rPr lang="en-US" dirty="0"/>
              <a:t> network using your NetID and Password.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Mobile Apps</a:t>
            </a:r>
          </a:p>
          <a:p>
            <a:pPr marL="1110342" lvl="1" indent="-342900" algn="l">
              <a:buFont typeface="Arial" panose="020B0604020202020204" pitchFamily="34" charset="0"/>
              <a:buChar char="•"/>
            </a:pPr>
            <a:r>
              <a:rPr lang="en-US" dirty="0"/>
              <a:t>Duo Mobile – Visit </a:t>
            </a:r>
            <a:r>
              <a:rPr lang="en-US" dirty="0">
                <a:hlinkClick r:id="rId4"/>
              </a:rPr>
              <a:t>https://duo.emory.edu</a:t>
            </a:r>
            <a:r>
              <a:rPr lang="en-US" dirty="0"/>
              <a:t> to enroll a device.</a:t>
            </a:r>
          </a:p>
          <a:p>
            <a:pPr marL="1110342" lvl="1" indent="-342900" algn="l">
              <a:buFont typeface="Arial" panose="020B0604020202020204" pitchFamily="34" charset="0"/>
              <a:buChar char="•"/>
            </a:pPr>
            <a:r>
              <a:rPr lang="en-US" dirty="0"/>
              <a:t>LiveSafe – Sign up with a mobile number and password. Search for “Emory University” to connect with the organization.</a:t>
            </a:r>
          </a:p>
          <a:p>
            <a:pPr marL="1110342" lvl="1" indent="-342900" algn="l">
              <a:buFont typeface="Arial" panose="020B0604020202020204" pitchFamily="34" charset="0"/>
              <a:buChar char="•"/>
            </a:pPr>
            <a:r>
              <a:rPr lang="en-US" dirty="0"/>
              <a:t>Poll Everywhere</a:t>
            </a:r>
          </a:p>
          <a:p>
            <a:pPr marL="1110342" lvl="1" indent="-342900" algn="l">
              <a:buFont typeface="Arial" panose="020B0604020202020204" pitchFamily="34" charset="0"/>
              <a:buChar char="•"/>
            </a:pPr>
            <a:r>
              <a:rPr lang="en-US" dirty="0"/>
              <a:t>Kahoot!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Download ‘Eagle Print’ @ </a:t>
            </a:r>
            <a:r>
              <a:rPr lang="en-US" dirty="0">
                <a:hlinkClick r:id="rId5"/>
              </a:rPr>
              <a:t>http://software.emory.edu/swe</a:t>
            </a:r>
            <a:r>
              <a:rPr lang="en-US" dirty="0"/>
              <a:t> on your laptop to use Emory printers.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Email / Office 365 applications / OneDrive – Accessible via </a:t>
            </a:r>
            <a:r>
              <a:rPr lang="en-US" dirty="0">
                <a:hlinkClick r:id="rId6"/>
              </a:rPr>
              <a:t>https://email.emory.edu/</a:t>
            </a:r>
            <a:r>
              <a:rPr lang="en-US" dirty="0"/>
              <a:t> (click on the tic-tac-toe icon at the upper left to access more Microsoft applications).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Canvas – Access @ </a:t>
            </a:r>
            <a:r>
              <a:rPr lang="en-US" dirty="0">
                <a:hlinkClick r:id="rId7"/>
              </a:rPr>
              <a:t>https://canvas.emory.edu</a:t>
            </a:r>
            <a:r>
              <a:rPr lang="en-US" dirty="0"/>
              <a:t> </a:t>
            </a:r>
          </a:p>
          <a:p>
            <a:pPr marL="1110342" lvl="1" indent="-342900" algn="l">
              <a:buFont typeface="Arial" panose="020B0604020202020204" pitchFamily="34" charset="0"/>
              <a:buChar char="•"/>
            </a:pPr>
            <a:r>
              <a:rPr lang="en-US" dirty="0"/>
              <a:t>Learn more here </a:t>
            </a:r>
            <a:r>
              <a:rPr lang="en-US" dirty="0">
                <a:hlinkClick r:id="rId8"/>
              </a:rPr>
              <a:t>https://canvas-support.emory.edu/</a:t>
            </a:r>
            <a:endParaRPr lang="en-US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For suggested Anti-Virus software </a:t>
            </a:r>
            <a:r>
              <a:rPr lang="en-US" dirty="0">
                <a:solidFill>
                  <a:srgbClr val="0000FF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click here</a:t>
            </a:r>
            <a:endParaRPr lang="en-US" dirty="0">
              <a:solidFill>
                <a:srgbClr val="0000FF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6004958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" descr="Image">
            <a:extLst>
              <a:ext uri="{FF2B5EF4-FFF2-40B4-BE49-F238E27FC236}">
                <a16:creationId xmlns:a16="http://schemas.microsoft.com/office/drawing/2014/main" id="{5275769A-E657-EE5D-CA3F-745B8A47E6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9300" y="0"/>
            <a:ext cx="797836" cy="965125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B19ACFF7-8B49-B9AE-F783-F4BE620AB4A3}"/>
              </a:ext>
            </a:extLst>
          </p:cNvPr>
          <p:cNvSpPr txBox="1">
            <a:spLocks noGrp="1"/>
          </p:cNvSpPr>
          <p:nvPr>
            <p:ph type="body" idx="13"/>
          </p:nvPr>
        </p:nvSpPr>
        <p:spPr>
          <a:xfrm>
            <a:off x="1526611" y="804672"/>
            <a:ext cx="9138778" cy="575122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Online Testing</a:t>
            </a:r>
            <a:endParaRPr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9690D64-B25F-C5C0-594A-C3C2ADABD104}"/>
              </a:ext>
            </a:extLst>
          </p:cNvPr>
          <p:cNvSpPr txBox="1">
            <a:spLocks noGrp="1"/>
          </p:cNvSpPr>
          <p:nvPr>
            <p:ph type="body" idx="14"/>
          </p:nvPr>
        </p:nvSpPr>
        <p:spPr>
          <a:xfrm>
            <a:off x="957747" y="2458295"/>
            <a:ext cx="10276506" cy="194141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Examplify - Online Testing (MD, DPT, PA students only):</a:t>
            </a:r>
          </a:p>
          <a:p>
            <a:pPr marL="1110342" lvl="1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Installers for Windows &amp; Mac</a:t>
            </a:r>
            <a:endParaRPr lang="en-US" dirty="0">
              <a:solidFill>
                <a:srgbClr val="0000FF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If assistance with additional testing software is needed, please contact us via </a:t>
            </a:r>
            <a:r>
              <a:rPr lang="en-US" dirty="0">
                <a:hlinkClick r:id="rId4"/>
              </a:rPr>
              <a:t>meded-help@emory.edu</a:t>
            </a:r>
            <a:r>
              <a:rPr lang="en-US" dirty="0"/>
              <a:t> or call the SOMITS Help Line at 404-727-6648</a:t>
            </a:r>
          </a:p>
        </p:txBody>
      </p:sp>
    </p:spTree>
    <p:extLst>
      <p:ext uri="{BB962C8B-B14F-4D97-AF65-F5344CB8AC3E}">
        <p14:creationId xmlns:p14="http://schemas.microsoft.com/office/powerpoint/2010/main" val="2483554764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5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9300" y="0"/>
            <a:ext cx="797836" cy="965125"/>
          </a:xfrm>
          <a:prstGeom prst="rect">
            <a:avLst/>
          </a:prstGeom>
          <a:ln w="12700">
            <a:miter lim="400000"/>
          </a:ln>
        </p:spPr>
      </p:pic>
      <p:sp>
        <p:nvSpPr>
          <p:cNvPr id="306" name="Title 1"/>
          <p:cNvSpPr txBox="1">
            <a:spLocks noGrp="1"/>
          </p:cNvSpPr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Additional Software/Tools</a:t>
            </a:r>
            <a:endParaRPr dirty="0"/>
          </a:p>
        </p:txBody>
      </p:sp>
      <p:sp>
        <p:nvSpPr>
          <p:cNvPr id="307" name="Title 1"/>
          <p:cNvSpPr txBox="1">
            <a:spLocks noGrp="1"/>
          </p:cNvSpPr>
          <p:nvPr>
            <p:ph type="body" idx="14"/>
          </p:nvPr>
        </p:nvSpPr>
        <p:spPr>
          <a:xfrm>
            <a:off x="957747" y="2399544"/>
            <a:ext cx="10276506" cy="3024036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https://software.emory.edu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/>
              <a:t>– Free software for Students/Staff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https://emory.onthehub.com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/>
              <a:t>– Discounted software for Students/Staff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hlinkClick r:id="rId5"/>
              </a:rPr>
              <a:t>https://academicsuperstore.com</a:t>
            </a:r>
            <a:r>
              <a:rPr lang="en-US" dirty="0"/>
              <a:t> – Additional discounted software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hlinkClick r:id="rId6"/>
              </a:rPr>
              <a:t>https://ats.emory.edu/sdl/</a:t>
            </a:r>
            <a:r>
              <a:rPr lang="en-US" dirty="0"/>
              <a:t> - Student resources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hlinkClick r:id="rId7"/>
              </a:rPr>
              <a:t>https://help.emory.edu</a:t>
            </a:r>
            <a:r>
              <a:rPr lang="en-US" dirty="0"/>
              <a:t> – IT support with access to FAQ, Live Chat and Service Requests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hlinkClick r:id="rId8"/>
              </a:rPr>
              <a:t>https://med.emory.edu/help</a:t>
            </a:r>
            <a:r>
              <a:rPr lang="en-US" dirty="0"/>
              <a:t> - SOMITS-CS Resources</a:t>
            </a:r>
          </a:p>
        </p:txBody>
      </p:sp>
    </p:spTree>
    <p:extLst>
      <p:ext uri="{BB962C8B-B14F-4D97-AF65-F5344CB8AC3E}">
        <p14:creationId xmlns:p14="http://schemas.microsoft.com/office/powerpoint/2010/main" val="3723132484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elcomeDoc">
  <a:themeElements>
    <a:clrScheme name="WelcomeDoc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0000FF"/>
      </a:hlink>
      <a:folHlink>
        <a:srgbClr val="FF00FF"/>
      </a:folHlink>
    </a:clrScheme>
    <a:fontScheme name="WelcomeDoc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WelcomeDoc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84C81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ctr" defTabSz="914400" rtl="0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600" b="1" i="0" u="none" strike="noStrike" cap="none" spc="266" normalizeH="0" baseline="0">
            <a:ln>
              <a:noFill/>
            </a:ln>
            <a:solidFill>
              <a:srgbClr val="FFFFFF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ctr" defTabSz="914400" rtl="0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600" b="1" i="0" u="none" strike="noStrike" cap="none" spc="266" normalizeH="0" baseline="0">
            <a:ln>
              <a:noFill/>
            </a:ln>
            <a:solidFill>
              <a:srgbClr val="FFFFFF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elcomeDoc">
  <a:themeElements>
    <a:clrScheme name="WelcomeDoc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0000FF"/>
      </a:hlink>
      <a:folHlink>
        <a:srgbClr val="FF00FF"/>
      </a:folHlink>
    </a:clrScheme>
    <a:fontScheme name="WelcomeDoc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WelcomeDoc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84C81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ctr" defTabSz="914400" rtl="0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600" b="1" i="0" u="none" strike="noStrike" cap="none" spc="266" normalizeH="0" baseline="0">
            <a:ln>
              <a:noFill/>
            </a:ln>
            <a:solidFill>
              <a:srgbClr val="FFFFFF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ctr" defTabSz="914400" rtl="0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600" b="1" i="0" u="none" strike="noStrike" cap="none" spc="266" normalizeH="0" baseline="0">
            <a:ln>
              <a:noFill/>
            </a:ln>
            <a:solidFill>
              <a:srgbClr val="FFFFFF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3251</TotalTime>
  <Words>870</Words>
  <Application>Microsoft Macintosh PowerPoint</Application>
  <PresentationFormat>Widescreen</PresentationFormat>
  <Paragraphs>83</Paragraphs>
  <Slides>10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Verdana</vt:lpstr>
      <vt:lpstr>WelcomeDoc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Safi, Najibullah</cp:lastModifiedBy>
  <cp:revision>82</cp:revision>
  <dcterms:modified xsi:type="dcterms:W3CDTF">2024-04-03T17:36:40Z</dcterms:modified>
</cp:coreProperties>
</file>