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0" r:id="rId3"/>
    <p:sldId id="261" r:id="rId4"/>
    <p:sldId id="267" r:id="rId5"/>
    <p:sldId id="262" r:id="rId6"/>
    <p:sldId id="263" r:id="rId7"/>
    <p:sldId id="264" r:id="rId8"/>
    <p:sldId id="265" r:id="rId9"/>
    <p:sldId id="266" r:id="rId10"/>
    <p:sldId id="269" r:id="rId11"/>
    <p:sldId id="258" r:id="rId12"/>
    <p:sldId id="26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2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9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1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1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3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5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5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3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8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4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ppadvice.com/app/the-match-prism/68744484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ma-ass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udents-residents.aamc.org/applying-residency/applying-residencies-era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rmp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Recommended </a:t>
            </a:r>
            <a:r>
              <a:rPr lang="en-US" dirty="0" smtClean="0"/>
              <a:t>Resources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Selected </a:t>
            </a:r>
            <a:r>
              <a:rPr lang="en-US" dirty="0" smtClean="0"/>
              <a:t>Websites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Successful Match 2021</a:t>
            </a:r>
            <a:endParaRPr lang="en-US" i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044" y="4730432"/>
            <a:ext cx="1889760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315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there’s an app…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appadvice.com/app/the-match-prism/687444845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2605" y="1690688"/>
            <a:ext cx="4306729" cy="44862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8" y="5122228"/>
            <a:ext cx="1889760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141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Program List</a:t>
            </a:r>
            <a:br>
              <a:rPr lang="en-US" dirty="0" smtClean="0"/>
            </a:br>
            <a:r>
              <a:rPr lang="en-US" sz="3200" i="1" dirty="0" smtClean="0"/>
              <a:t>Where to look?	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Geography</a:t>
            </a:r>
          </a:p>
          <a:p>
            <a:r>
              <a:rPr lang="en-US" dirty="0" smtClean="0"/>
              <a:t>Size of program</a:t>
            </a:r>
          </a:p>
          <a:p>
            <a:r>
              <a:rPr lang="en-US" dirty="0" smtClean="0"/>
              <a:t>Style of program</a:t>
            </a:r>
          </a:p>
          <a:p>
            <a:r>
              <a:rPr lang="en-US" dirty="0" smtClean="0"/>
              <a:t>Availability of fellowships</a:t>
            </a:r>
          </a:p>
          <a:p>
            <a:r>
              <a:rPr lang="en-US" dirty="0" smtClean="0"/>
              <a:t>Cost of living, size of city</a:t>
            </a:r>
          </a:p>
          <a:p>
            <a:r>
              <a:rPr lang="en-US" dirty="0" smtClean="0"/>
              <a:t>How many hospitals/locations</a:t>
            </a:r>
          </a:p>
          <a:p>
            <a:r>
              <a:rPr lang="en-US" dirty="0" smtClean="0"/>
              <a:t>Away rotations</a:t>
            </a:r>
          </a:p>
          <a:p>
            <a:r>
              <a:rPr lang="en-US" dirty="0" smtClean="0"/>
              <a:t>Electives available</a:t>
            </a:r>
          </a:p>
          <a:p>
            <a:r>
              <a:rPr lang="en-US" dirty="0" smtClean="0"/>
              <a:t>Unique focus/practice opportunity</a:t>
            </a:r>
          </a:p>
          <a:p>
            <a:r>
              <a:rPr lang="en-US" dirty="0" smtClean="0"/>
              <a:t>Research opportunity</a:t>
            </a:r>
          </a:p>
          <a:p>
            <a:r>
              <a:rPr lang="en-US" dirty="0" smtClean="0"/>
              <a:t>Faculty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14" y="4961091"/>
            <a:ext cx="1889760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64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Program List</a:t>
            </a:r>
            <a:br>
              <a:rPr lang="en-US" dirty="0" smtClean="0"/>
            </a:br>
            <a:r>
              <a:rPr lang="en-US" sz="3200" i="1" dirty="0" smtClean="0"/>
              <a:t>How to decide?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faculty/advisors</a:t>
            </a:r>
          </a:p>
          <a:p>
            <a:r>
              <a:rPr lang="en-US" dirty="0" smtClean="0"/>
              <a:t>Ask other students</a:t>
            </a:r>
          </a:p>
          <a:p>
            <a:r>
              <a:rPr lang="en-US" dirty="0" smtClean="0"/>
              <a:t>Ask residents</a:t>
            </a:r>
          </a:p>
          <a:p>
            <a:r>
              <a:rPr lang="en-US" dirty="0" smtClean="0"/>
              <a:t>Have someone look at your program list</a:t>
            </a:r>
          </a:p>
          <a:p>
            <a:r>
              <a:rPr lang="en-US" dirty="0" smtClean="0"/>
              <a:t>Be realistic about your program list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40" y="4870475"/>
            <a:ext cx="1889760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6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Please ask for help if you need…</a:t>
            </a:r>
          </a:p>
          <a:p>
            <a:r>
              <a:rPr lang="en-US" sz="3200" dirty="0" smtClean="0"/>
              <a:t>Please ask for help if you are confused…</a:t>
            </a:r>
          </a:p>
          <a:p>
            <a:r>
              <a:rPr lang="en-US" sz="3200" dirty="0" smtClean="0"/>
              <a:t>Please ask for help if you don’t know what you need…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66" y="5122228"/>
            <a:ext cx="1889760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397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Day! </a:t>
            </a:r>
            <a:br>
              <a:rPr lang="en-US" dirty="0" smtClean="0"/>
            </a:br>
            <a:r>
              <a:rPr lang="en-US" sz="2800" i="1" dirty="0" smtClean="0"/>
              <a:t>Only 12 months away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818" y="1660796"/>
            <a:ext cx="8657647" cy="478771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536" y="5265891"/>
            <a:ext cx="1889760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86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 </a:t>
            </a:r>
            <a:r>
              <a:rPr lang="en-US" sz="3600" dirty="0" smtClean="0"/>
              <a:t>to: </a:t>
            </a:r>
            <a:r>
              <a:rPr lang="en-US" sz="3600" i="1" dirty="0">
                <a:hlinkClick r:id="rId2"/>
              </a:rPr>
              <a:t>https://www.ama-assn.org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Under </a:t>
            </a:r>
            <a:r>
              <a:rPr lang="en-US" sz="3600" u="sng" dirty="0" smtClean="0"/>
              <a:t>FREIDA</a:t>
            </a:r>
            <a:r>
              <a:rPr lang="en-US" sz="3600" dirty="0" smtClean="0"/>
              <a:t> you can </a:t>
            </a:r>
            <a:r>
              <a:rPr lang="en-US" sz="3600" dirty="0" smtClean="0"/>
              <a:t>search for programs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51" y="1825625"/>
            <a:ext cx="8987697" cy="4351338"/>
          </a:xfr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920" y="5447124"/>
            <a:ext cx="1889760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10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AAMC:  ERAS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https://students-residents.aamc.org/applying-residency/applying-residencies-eras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Recommend start here and read </a:t>
            </a:r>
            <a:r>
              <a:rPr lang="en-US" dirty="0" smtClean="0"/>
              <a:t>“Applying </a:t>
            </a:r>
            <a:r>
              <a:rPr lang="en-US" dirty="0" smtClean="0"/>
              <a:t>smart for </a:t>
            </a:r>
            <a:r>
              <a:rPr lang="en-US" dirty="0" smtClean="0"/>
              <a:t>Residency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508397"/>
            <a:ext cx="5516880" cy="566856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9501809" y="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7" y="5257165"/>
            <a:ext cx="1889760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83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website has lots of important information: </a:t>
            </a:r>
            <a:r>
              <a:rPr lang="en-US" b="1" i="1" dirty="0">
                <a:hlinkClick r:id="rId2"/>
              </a:rPr>
              <a:t>www.nrmp.org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50" y="1762014"/>
            <a:ext cx="4654369" cy="4351338"/>
          </a:xfrm>
        </p:spPr>
      </p:pic>
      <p:sp>
        <p:nvSpPr>
          <p:cNvPr id="5" name="Right Arrow 4"/>
          <p:cNvSpPr/>
          <p:nvPr/>
        </p:nvSpPr>
        <p:spPr>
          <a:xfrm>
            <a:off x="2388270" y="19798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882046" y="54466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037524"/>
            <a:ext cx="2368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here for the calendar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4685" y="5446643"/>
            <a:ext cx="248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Scroll down for the 2020</a:t>
            </a:r>
          </a:p>
          <a:p>
            <a:r>
              <a:rPr lang="en-US" dirty="0" smtClean="0"/>
              <a:t>calendar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882" y="5175275"/>
            <a:ext cx="1889760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13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2020 calendar: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65" y="1785868"/>
            <a:ext cx="5166552" cy="4351338"/>
          </a:xfrm>
        </p:spPr>
      </p:pic>
      <p:sp>
        <p:nvSpPr>
          <p:cNvPr id="5" name="Right Arrow 4"/>
          <p:cNvSpPr/>
          <p:nvPr/>
        </p:nvSpPr>
        <p:spPr>
          <a:xfrm>
            <a:off x="2614227" y="3904090"/>
            <a:ext cx="8428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517" y="3961537"/>
            <a:ext cx="221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here for the pdf: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693" y="5082471"/>
            <a:ext cx="1889760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455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More info: 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8540" y="1825625"/>
            <a:ext cx="4840920" cy="435133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60" y="1825625"/>
            <a:ext cx="4644480" cy="4351338"/>
          </a:xfrm>
        </p:spPr>
      </p:pic>
      <p:sp>
        <p:nvSpPr>
          <p:cNvPr id="10" name="Down Arrow 9"/>
          <p:cNvSpPr/>
          <p:nvPr/>
        </p:nvSpPr>
        <p:spPr>
          <a:xfrm>
            <a:off x="3792772" y="1152941"/>
            <a:ext cx="484632" cy="795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717191" y="25921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22492" y="41982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1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NRMP </a:t>
            </a:r>
            <a:r>
              <a:rPr lang="en-US" dirty="0" smtClean="0"/>
              <a:t>Surveys</a:t>
            </a:r>
            <a:r>
              <a:rPr lang="en-US" dirty="0" smtClean="0"/>
              <a:t>:  </a:t>
            </a:r>
            <a:r>
              <a:rPr lang="en-US" dirty="0" smtClean="0"/>
              <a:t>Worth </a:t>
            </a:r>
            <a:r>
              <a:rPr lang="en-US" dirty="0" smtClean="0"/>
              <a:t>a look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128" y="1857431"/>
            <a:ext cx="5039743" cy="43513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727298" y="5112689"/>
            <a:ext cx="10499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4781237" y="3923771"/>
            <a:ext cx="1415332" cy="1375575"/>
          </a:xfrm>
          <a:prstGeom prst="wedge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applicants did last year- making choices? 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7111835" y="4055166"/>
            <a:ext cx="2508005" cy="1661822"/>
          </a:xfrm>
          <a:prstGeom prst="wedgeEllipseCallout">
            <a:avLst>
              <a:gd name="adj1" fmla="val -20516"/>
              <a:gd name="adj2" fmla="val 591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did program directors use to select applicants?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276" y="5299346"/>
            <a:ext cx="1889760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67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From the </a:t>
            </a:r>
            <a:r>
              <a:rPr lang="en-US" sz="3600" dirty="0" smtClean="0"/>
              <a:t>Program Director </a:t>
            </a:r>
            <a:r>
              <a:rPr lang="en-US" sz="3600" dirty="0" smtClean="0"/>
              <a:t>survey: </a:t>
            </a:r>
            <a:r>
              <a:rPr lang="en-US" sz="3600" dirty="0" smtClean="0"/>
              <a:t>View </a:t>
            </a:r>
            <a:r>
              <a:rPr lang="en-US" sz="3600" i="1" dirty="0" smtClean="0"/>
              <a:t>A</a:t>
            </a:r>
            <a:r>
              <a:rPr lang="en-US" sz="3600" i="1" dirty="0" smtClean="0"/>
              <a:t>ll </a:t>
            </a:r>
            <a:r>
              <a:rPr lang="en-US" sz="3600" i="1" dirty="0"/>
              <a:t>S</a:t>
            </a:r>
            <a:r>
              <a:rPr lang="en-US" sz="3600" i="1" dirty="0" smtClean="0"/>
              <a:t>pecialties or by Specialty</a:t>
            </a:r>
            <a:endParaRPr lang="en-US" sz="3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13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1431235"/>
            <a:ext cx="3978702" cy="512063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97575" y="1431235"/>
            <a:ext cx="4328523" cy="47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0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194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Recommended Resources: Selected Websites  </vt:lpstr>
      <vt:lpstr>Match Day!  Only 12 months away…</vt:lpstr>
      <vt:lpstr>Go to: https://www.ama-assn.org Under FREIDA you can search for programs</vt:lpstr>
      <vt:lpstr>AAMC:  ERAS </vt:lpstr>
      <vt:lpstr>Match website has lots of important information: www.nrmp.org</vt:lpstr>
      <vt:lpstr>For the 2020 calendar:</vt:lpstr>
      <vt:lpstr> More info:  </vt:lpstr>
      <vt:lpstr>NRMP Surveys:  Worth a look</vt:lpstr>
      <vt:lpstr>From the Program Director survey: View All Specialties or by Specialty</vt:lpstr>
      <vt:lpstr>And there’s an app…</vt:lpstr>
      <vt:lpstr>Developing Program List Where to look? </vt:lpstr>
      <vt:lpstr>Developing Program List How to decide?  </vt:lpstr>
      <vt:lpstr>Questions?</vt:lpstr>
    </vt:vector>
  </TitlesOfParts>
  <Company>Emory Healthcare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Recommended resources</dc:title>
  <dc:creator>Mary Dolan</dc:creator>
  <cp:lastModifiedBy>Harrison, Shikina</cp:lastModifiedBy>
  <cp:revision>22</cp:revision>
  <dcterms:created xsi:type="dcterms:W3CDTF">2020-02-28T17:37:54Z</dcterms:created>
  <dcterms:modified xsi:type="dcterms:W3CDTF">2020-03-05T20:30:58Z</dcterms:modified>
</cp:coreProperties>
</file>