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FFFFFF"/>
    <a:srgbClr val="616662"/>
    <a:srgbClr val="122A5D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2592" y="-1320"/>
      </p:cViewPr>
      <p:guideLst>
        <p:guide orient="horz" pos="1280"/>
        <p:guide pos="304"/>
        <p:guide pos="54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0C742-6825-294C-9395-267EEE79BEC8}" type="datetimeFigureOut">
              <a:rPr lang="en-US" smtClean="0"/>
              <a:pPr/>
              <a:t>9/11/13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59D1E-CF83-4C43-B5EB-A8E078174D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341303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C3022-8394-4946-B7C6-71155A6C15B5}" type="datetimeFigureOut">
              <a:rPr lang="en-US" smtClean="0"/>
              <a:pPr/>
              <a:t>9/11/13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5742A-E92F-344E-BC44-0FC3BF5836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241907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v2_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699621" y="6174731"/>
            <a:ext cx="4352862" cy="3128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b="1" i="0" cap="all">
                <a:solidFill>
                  <a:srgbClr val="122A5D"/>
                </a:solidFill>
                <a:latin typeface="Century Gothic"/>
                <a:cs typeface="Century Gothic"/>
              </a:defRPr>
            </a:lvl1pPr>
          </a:lstStyle>
          <a:p>
            <a:pPr algn="l">
              <a:spcAft>
                <a:spcPts val="1200"/>
              </a:spcAft>
            </a:pPr>
            <a:r>
              <a:rPr lang="en-US" sz="1100" b="0" i="0" cap="none" dirty="0" err="1" smtClean="0">
                <a:latin typeface="Century Gothic"/>
                <a:cs typeface="Century Gothic"/>
              </a:rPr>
              <a:t>emoryhealthcare.org</a:t>
            </a:r>
            <a:endParaRPr lang="en-US" sz="1100" b="0" i="0" cap="none" dirty="0">
              <a:latin typeface="Century Gothic"/>
              <a:cs typeface="Century Gothic"/>
            </a:endParaRPr>
          </a:p>
        </p:txBody>
      </p:sp>
      <p:pic>
        <p:nvPicPr>
          <p:cNvPr id="4" name="Picture 3" descr="arrow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3160" y="6217655"/>
            <a:ext cx="227480" cy="23185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66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2C435-FC9B-1749-8573-C8F6A9AC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v2_Title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tock_000015486480Small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2654300" y="2554320"/>
            <a:ext cx="6489700" cy="3620411"/>
          </a:xfrm>
          <a:prstGeom prst="rect">
            <a:avLst/>
          </a:prstGeom>
        </p:spPr>
      </p:pic>
      <p:pic>
        <p:nvPicPr>
          <p:cNvPr id="6" name="Picture 5" descr="EmoryHealthcare.eps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12656" y="5919452"/>
            <a:ext cx="1474144" cy="510557"/>
          </a:xfrm>
          <a:prstGeom prst="rect">
            <a:avLst/>
          </a:prstGeom>
        </p:spPr>
      </p:pic>
      <p:sp>
        <p:nvSpPr>
          <p:cNvPr id="8" name="Title Placeholder 1"/>
          <p:cNvSpPr txBox="1">
            <a:spLocks/>
          </p:cNvSpPr>
          <p:nvPr userDrawn="1"/>
        </p:nvSpPr>
        <p:spPr>
          <a:xfrm>
            <a:off x="699621" y="6174731"/>
            <a:ext cx="4352862" cy="3128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b="1" i="0" cap="all">
                <a:solidFill>
                  <a:srgbClr val="122A5D"/>
                </a:solidFill>
                <a:latin typeface="Century Gothic"/>
                <a:cs typeface="Century Gothic"/>
              </a:defRPr>
            </a:lvl1pPr>
          </a:lstStyle>
          <a:p>
            <a:pPr algn="l">
              <a:spcAft>
                <a:spcPts val="1200"/>
              </a:spcAft>
            </a:pPr>
            <a:r>
              <a:rPr lang="en-US" sz="1100" b="0" i="0" cap="none" dirty="0" err="1" smtClean="0">
                <a:latin typeface="Century Gothic"/>
                <a:cs typeface="Century Gothic"/>
              </a:rPr>
              <a:t>emoryhealthcare.org</a:t>
            </a:r>
            <a:endParaRPr lang="en-US" sz="1100" b="0" i="0" cap="none" dirty="0">
              <a:latin typeface="Century Gothic"/>
              <a:cs typeface="Century Gothic"/>
            </a:endParaRPr>
          </a:p>
        </p:txBody>
      </p:sp>
      <p:pic>
        <p:nvPicPr>
          <p:cNvPr id="9" name="Picture 8" descr="arrow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83160" y="6217655"/>
            <a:ext cx="227480" cy="231854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66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2C435-FC9B-1749-8573-C8F6A9AC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v2_Content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EmoryHealthcare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12656" y="5919452"/>
            <a:ext cx="1474144" cy="510557"/>
          </a:xfrm>
          <a:prstGeom prst="rect">
            <a:avLst/>
          </a:prstGeom>
        </p:spPr>
      </p:pic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699621" y="6174731"/>
            <a:ext cx="4352862" cy="3128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b="1" i="0" cap="all">
                <a:solidFill>
                  <a:srgbClr val="122A5D"/>
                </a:solidFill>
                <a:latin typeface="Century Gothic"/>
                <a:cs typeface="Century Gothic"/>
              </a:defRPr>
            </a:lvl1pPr>
          </a:lstStyle>
          <a:p>
            <a:pPr algn="l">
              <a:spcAft>
                <a:spcPts val="1200"/>
              </a:spcAft>
            </a:pPr>
            <a:r>
              <a:rPr lang="en-US" sz="1100" b="0" i="0" cap="none" dirty="0" err="1" smtClean="0">
                <a:latin typeface="Century Gothic"/>
                <a:cs typeface="Century Gothic"/>
              </a:rPr>
              <a:t>emoryhealthcare.org</a:t>
            </a:r>
            <a:endParaRPr lang="en-US" sz="1100" b="0" i="0" cap="none" dirty="0">
              <a:latin typeface="Century Gothic"/>
              <a:cs typeface="Century Gothic"/>
            </a:endParaRPr>
          </a:p>
        </p:txBody>
      </p:sp>
      <p:pic>
        <p:nvPicPr>
          <p:cNvPr id="7" name="Picture 6" descr="arrow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3160" y="6217655"/>
            <a:ext cx="227480" cy="231854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469900" y="1612900"/>
            <a:ext cx="8216900" cy="4013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2C435-FC9B-1749-8573-C8F6A9AC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5B204-3D9E-AE48-AA33-7FFD4A325C9A}" type="datetime1">
              <a:rPr lang="en-US" smtClean="0"/>
              <a:pPr/>
              <a:t>9/11/13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2C435-FC9B-1749-8573-C8F6A9AC0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3" r:id="rId2"/>
    <p:sldLayoutId id="2147483664" r:id="rId3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3600" b="1" i="0" kern="1200" cap="all">
          <a:solidFill>
            <a:srgbClr val="122A5D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b="0" i="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/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b="0" i="0" kern="1200">
          <a:solidFill>
            <a:schemeClr val="tx1"/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tx1"/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moryHealthcare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157" y="2829335"/>
            <a:ext cx="3462852" cy="1199329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1986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/>
          </p:cNvSpPr>
          <p:nvPr/>
        </p:nvSpPr>
        <p:spPr>
          <a:xfrm>
            <a:off x="376913" y="1270000"/>
            <a:ext cx="7154187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2800" b="0" i="0" cap="none" baseline="0">
                <a:solidFill>
                  <a:srgbClr val="122A5D"/>
                </a:solidFill>
                <a:latin typeface="Century Gothic"/>
                <a:cs typeface="Century Gothic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16662"/>
                </a:solidFill>
                <a:effectLst/>
                <a:uLnTx/>
                <a:uFillTx/>
                <a:latin typeface="Century Gothic"/>
                <a:ea typeface="+mj-ea"/>
                <a:cs typeface="Century Gothic"/>
              </a:rPr>
              <a:t>Healthcare: The National Conversation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616662"/>
              </a:solidFill>
              <a:effectLst/>
              <a:uLnTx/>
              <a:uFillTx/>
              <a:latin typeface="Century Gothic"/>
              <a:ea typeface="+mj-ea"/>
              <a:cs typeface="Century Gothic"/>
            </a:endParaRPr>
          </a:p>
        </p:txBody>
      </p:sp>
      <p:sp>
        <p:nvSpPr>
          <p:cNvPr id="3" name="Title Placeholder 1"/>
          <p:cNvSpPr txBox="1">
            <a:spLocks/>
          </p:cNvSpPr>
          <p:nvPr/>
        </p:nvSpPr>
        <p:spPr>
          <a:xfrm>
            <a:off x="376913" y="2921000"/>
            <a:ext cx="7154187" cy="5207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2800" b="0" i="0" cap="none" baseline="0">
                <a:solidFill>
                  <a:srgbClr val="122A5D"/>
                </a:solidFill>
                <a:latin typeface="Century Gothic"/>
                <a:cs typeface="Century Gothic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16662"/>
                </a:solidFill>
                <a:effectLst/>
                <a:uLnTx/>
                <a:uFillTx/>
                <a:latin typeface="Century Gothic"/>
                <a:ea typeface="+mj-ea"/>
                <a:cs typeface="Century Gothic"/>
              </a:rPr>
              <a:t>July 7, 2013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616662"/>
              </a:solidFill>
              <a:effectLst/>
              <a:uLnTx/>
              <a:uFillTx/>
              <a:latin typeface="Century Gothic"/>
              <a:ea typeface="+mj-ea"/>
              <a:cs typeface="Century Gothic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03181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9</Words>
  <Application>Microsoft Macintosh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Cristina Jucan</dc:creator>
  <cp:lastModifiedBy>Arturo Holmes</cp:lastModifiedBy>
  <cp:revision>32</cp:revision>
  <cp:lastPrinted>2013-07-05T20:16:36Z</cp:lastPrinted>
  <dcterms:created xsi:type="dcterms:W3CDTF">2013-09-11T18:16:31Z</dcterms:created>
  <dcterms:modified xsi:type="dcterms:W3CDTF">2013-09-11T18:18:18Z</dcterms:modified>
</cp:coreProperties>
</file>