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Default Extension="png" ContentType="image/png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D2D6D2"/>
    <a:srgbClr val="FFFFFF"/>
    <a:srgbClr val="616662"/>
    <a:srgbClr val="122A5D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2592" y="-1320"/>
      </p:cViewPr>
      <p:guideLst>
        <p:guide orient="horz" pos="2160"/>
        <p:guide pos="1392"/>
        <p:guide pos="54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C8EA9C-500C-8F4C-9D1D-DDF09C62FB50}" type="datetimeFigureOut">
              <a:rPr lang="en-US" smtClean="0"/>
              <a:t>9/11/13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048976-7E1B-264A-8018-5F56C8F714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DECD29-BDBF-224D-B0D1-FFAFE3337D01}" type="datetimeFigureOut">
              <a:rPr lang="en-US" smtClean="0"/>
              <a:t>9/11/13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32F33-D107-5845-B696-908396B78C4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emf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V1_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white_arrow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9509" y="6228009"/>
            <a:ext cx="208990" cy="213009"/>
          </a:xfrm>
          <a:prstGeom prst="rect">
            <a:avLst/>
          </a:prstGeom>
        </p:spPr>
      </p:pic>
      <p:sp>
        <p:nvSpPr>
          <p:cNvPr id="12" name="Title Placeholder 1"/>
          <p:cNvSpPr txBox="1">
            <a:spLocks/>
          </p:cNvSpPr>
          <p:nvPr userDrawn="1"/>
        </p:nvSpPr>
        <p:spPr>
          <a:xfrm>
            <a:off x="699621" y="6174731"/>
            <a:ext cx="4352862" cy="3128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>
              <a:defRPr b="1" i="0" cap="all">
                <a:solidFill>
                  <a:srgbClr val="122A5D"/>
                </a:solidFill>
                <a:latin typeface="Century Gothic"/>
                <a:cs typeface="Century Gothic"/>
              </a:defRPr>
            </a:lvl1pPr>
          </a:lstStyle>
          <a:p>
            <a:pPr algn="l">
              <a:spcAft>
                <a:spcPts val="1200"/>
              </a:spcAft>
            </a:pPr>
            <a:r>
              <a:rPr lang="en-US" sz="1100" b="0" i="0" cap="none" dirty="0" err="1" smtClean="0">
                <a:solidFill>
                  <a:schemeClr val="bg1"/>
                </a:solidFill>
                <a:latin typeface="Century Gothic"/>
                <a:cs typeface="Century Gothic"/>
              </a:rPr>
              <a:t>emoryhealthcare.org</a:t>
            </a:r>
            <a:endParaRPr lang="en-US" sz="1100" b="0" i="0" cap="none" dirty="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457200" y="1600200"/>
            <a:ext cx="8229600" cy="3962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00" y="63648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228600" indent="-228600" algn="r">
              <a:defRPr sz="1200">
                <a:solidFill>
                  <a:srgbClr val="FFFFFF"/>
                </a:solidFill>
              </a:defRPr>
            </a:lvl1pPr>
          </a:lstStyle>
          <a:p>
            <a:pPr algn="l"/>
            <a:fld id="{13C2C435-FC9B-1749-8573-C8F6A9AC0EA5}" type="slidenum">
              <a:rPr lang="en-US" smtClean="0"/>
              <a:pPr algn="l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V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Stock_000015486480Small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3657600" y="2451100"/>
            <a:ext cx="5486400" cy="3060700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EmoryHealthcare-rev.eps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  <p:pic>
        <p:nvPicPr>
          <p:cNvPr id="16" name="Picture 15" descr="white_arrow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89509" y="6228009"/>
            <a:ext cx="208990" cy="213009"/>
          </a:xfrm>
          <a:prstGeom prst="rect">
            <a:avLst/>
          </a:prstGeom>
        </p:spPr>
      </p:pic>
      <p:sp>
        <p:nvSpPr>
          <p:cNvPr id="17" name="Title Placeholder 1"/>
          <p:cNvSpPr txBox="1">
            <a:spLocks/>
          </p:cNvSpPr>
          <p:nvPr userDrawn="1"/>
        </p:nvSpPr>
        <p:spPr>
          <a:xfrm>
            <a:off x="699621" y="6174731"/>
            <a:ext cx="4352862" cy="3128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>
              <a:defRPr b="1" i="0" cap="all">
                <a:solidFill>
                  <a:srgbClr val="122A5D"/>
                </a:solidFill>
                <a:latin typeface="Century Gothic"/>
                <a:cs typeface="Century Gothic"/>
              </a:defRPr>
            </a:lvl1pPr>
          </a:lstStyle>
          <a:p>
            <a:pPr algn="l">
              <a:spcAft>
                <a:spcPts val="1200"/>
              </a:spcAft>
            </a:pPr>
            <a:r>
              <a:rPr lang="en-US" sz="1100" b="0" i="0" cap="none" dirty="0" err="1" smtClean="0">
                <a:solidFill>
                  <a:schemeClr val="bg1"/>
                </a:solidFill>
                <a:latin typeface="Century Gothic"/>
                <a:cs typeface="Century Gothic"/>
              </a:rPr>
              <a:t>emoryhealthcare.org</a:t>
            </a:r>
            <a:endParaRPr lang="en-US" sz="1100" b="0" i="0" cap="none" dirty="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0609" y="63690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228600" indent="-228600" algn="r">
              <a:defRPr sz="1200">
                <a:solidFill>
                  <a:srgbClr val="FFFFFF"/>
                </a:solidFill>
              </a:defRPr>
            </a:lvl1pPr>
          </a:lstStyle>
          <a:p>
            <a:pPr algn="l"/>
            <a:fld id="{13C2C435-FC9B-1749-8573-C8F6A9AC0EA5}" type="slidenum">
              <a:rPr lang="en-US" smtClean="0"/>
              <a:pPr algn="l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V1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  <p:pic>
        <p:nvPicPr>
          <p:cNvPr id="14" name="Picture 13" descr="white_arrow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89509" y="6228009"/>
            <a:ext cx="208990" cy="213009"/>
          </a:xfrm>
          <a:prstGeom prst="rect">
            <a:avLst/>
          </a:prstGeom>
        </p:spPr>
      </p:pic>
      <p:sp>
        <p:nvSpPr>
          <p:cNvPr id="15" name="Title Placeholder 1"/>
          <p:cNvSpPr txBox="1">
            <a:spLocks/>
          </p:cNvSpPr>
          <p:nvPr userDrawn="1"/>
        </p:nvSpPr>
        <p:spPr>
          <a:xfrm>
            <a:off x="699621" y="6174731"/>
            <a:ext cx="4352862" cy="3128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>
              <a:defRPr b="1" i="0" cap="all">
                <a:solidFill>
                  <a:srgbClr val="122A5D"/>
                </a:solidFill>
                <a:latin typeface="Century Gothic"/>
                <a:cs typeface="Century Gothic"/>
              </a:defRPr>
            </a:lvl1pPr>
          </a:lstStyle>
          <a:p>
            <a:pPr algn="l">
              <a:spcAft>
                <a:spcPts val="1200"/>
              </a:spcAft>
            </a:pPr>
            <a:r>
              <a:rPr lang="en-US" sz="1100" b="0" i="0" cap="none" dirty="0" err="1" smtClean="0">
                <a:solidFill>
                  <a:srgbClr val="FFFFFF"/>
                </a:solidFill>
                <a:latin typeface="Century Gothic"/>
                <a:cs typeface="Century Gothic"/>
              </a:rPr>
              <a:t>emoryhealthcare.org</a:t>
            </a:r>
            <a:endParaRPr lang="en-US" sz="1100" b="0" i="0" cap="none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457200" y="1587500"/>
            <a:ext cx="8229600" cy="3873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00" y="63648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228600" indent="-228600" algn="r">
              <a:defRPr sz="1200">
                <a:solidFill>
                  <a:srgbClr val="FFFFFF"/>
                </a:solidFill>
              </a:defRPr>
            </a:lvl1pPr>
          </a:lstStyle>
          <a:p>
            <a:pPr algn="l"/>
            <a:fld id="{13C2C435-FC9B-1749-8573-C8F6A9AC0EA5}" type="slidenum">
              <a:rPr lang="en-US" smtClean="0"/>
              <a:pPr algn="l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228600" indent="-228600"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2C435-FC9B-1749-8573-C8F6A9AC0EA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3" r:id="rId2"/>
    <p:sldLayoutId id="2147483663" r:id="rId3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600" b="1" i="0" kern="1200" cap="all">
          <a:solidFill>
            <a:srgbClr val="122A5D"/>
          </a:solidFill>
          <a:latin typeface="Century Gothic"/>
          <a:ea typeface="+mj-ea"/>
          <a:cs typeface="Century Gothic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Century Gothic"/>
          <a:ea typeface="+mn-ea"/>
          <a:cs typeface="Century Gothic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b="0" i="0" kern="1200">
          <a:solidFill>
            <a:schemeClr val="tx1"/>
          </a:solidFill>
          <a:latin typeface="Century Gothic"/>
          <a:ea typeface="+mn-ea"/>
          <a:cs typeface="Century Gothic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b="0" i="0" kern="1200">
          <a:solidFill>
            <a:schemeClr val="tx1"/>
          </a:solidFill>
          <a:latin typeface="Century Gothic"/>
          <a:ea typeface="+mn-ea"/>
          <a:cs typeface="Century Gothic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b="0" i="0" kern="1200">
          <a:solidFill>
            <a:schemeClr val="tx1"/>
          </a:solidFill>
          <a:latin typeface="Century Gothic"/>
          <a:ea typeface="+mn-ea"/>
          <a:cs typeface="Century Gothic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b="0" i="0" kern="1200">
          <a:solidFill>
            <a:schemeClr val="tx1"/>
          </a:solidFill>
          <a:latin typeface="Century Gothic"/>
          <a:ea typeface="+mn-ea"/>
          <a:cs typeface="Century Gothic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moryHealthcare.ep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1157" y="2829335"/>
            <a:ext cx="3462852" cy="1199329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03496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/>
          </p:cNvSpPr>
          <p:nvPr/>
        </p:nvSpPr>
        <p:spPr>
          <a:xfrm>
            <a:off x="376913" y="1270000"/>
            <a:ext cx="7154187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 sz="2800" b="0" i="0" cap="none" baseline="0">
                <a:solidFill>
                  <a:srgbClr val="122A5D"/>
                </a:solidFill>
                <a:latin typeface="Century Gothic"/>
                <a:cs typeface="Century Gothic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16662"/>
                </a:solidFill>
                <a:effectLst/>
                <a:uLnTx/>
                <a:uFillTx/>
                <a:latin typeface="Century Gothic"/>
                <a:ea typeface="+mj-ea"/>
                <a:cs typeface="Century Gothic"/>
              </a:rPr>
              <a:t>Healthcare: The National Conversation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616662"/>
              </a:solidFill>
              <a:effectLst/>
              <a:uLnTx/>
              <a:uFillTx/>
              <a:latin typeface="Century Gothic"/>
              <a:ea typeface="+mj-ea"/>
              <a:cs typeface="Century Gothic"/>
            </a:endParaRPr>
          </a:p>
        </p:txBody>
      </p:sp>
      <p:sp>
        <p:nvSpPr>
          <p:cNvPr id="3" name="Title Placeholder 1"/>
          <p:cNvSpPr txBox="1">
            <a:spLocks/>
          </p:cNvSpPr>
          <p:nvPr/>
        </p:nvSpPr>
        <p:spPr>
          <a:xfrm>
            <a:off x="376913" y="2921000"/>
            <a:ext cx="7154187" cy="5207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 sz="2800" b="0" i="0" cap="none" baseline="0">
                <a:solidFill>
                  <a:srgbClr val="122A5D"/>
                </a:solidFill>
                <a:latin typeface="Century Gothic"/>
                <a:cs typeface="Century Gothic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16662"/>
                </a:solidFill>
                <a:effectLst/>
                <a:uLnTx/>
                <a:uFillTx/>
                <a:latin typeface="Century Gothic"/>
                <a:ea typeface="+mj-ea"/>
                <a:cs typeface="Century Gothic"/>
              </a:rPr>
              <a:t>July 7, 2013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616662"/>
              </a:solidFill>
              <a:effectLst/>
              <a:uLnTx/>
              <a:uFillTx/>
              <a:latin typeface="Century Gothic"/>
              <a:ea typeface="+mj-ea"/>
              <a:cs typeface="Century Gothic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/>
            <a:fld id="{13C2C435-FC9B-1749-8573-C8F6A9AC0EA5}" type="slidenum">
              <a:rPr lang="en-US" smtClean="0"/>
              <a:pPr algn="l"/>
              <a:t>2</a:t>
            </a:fld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57663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/>
            <a:fld id="{13C2C435-FC9B-1749-8573-C8F6A9AC0EA5}" type="slidenum">
              <a:rPr lang="en-US" smtClean="0"/>
              <a:pPr algn="l"/>
              <a:t>3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11</Words>
  <Application>Microsoft Macintosh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Cristina Jucan</dc:creator>
  <cp:lastModifiedBy>Arturo Holmes</cp:lastModifiedBy>
  <cp:revision>42</cp:revision>
  <cp:lastPrinted>2013-07-05T20:11:28Z</cp:lastPrinted>
  <dcterms:created xsi:type="dcterms:W3CDTF">2013-09-11T18:09:07Z</dcterms:created>
  <dcterms:modified xsi:type="dcterms:W3CDTF">2013-09-11T18:19:34Z</dcterms:modified>
</cp:coreProperties>
</file>