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4" d="100"/>
          <a:sy n="104" d="100"/>
        </p:scale>
        <p:origin x="-3064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33660-F740-504A-B173-3572F2E30F05}" type="datetimeFigureOut">
              <a:rPr lang="en-US" smtClean="0"/>
              <a:t>6/29/18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0378A-FE3E-AA41-A7D0-C04F25D0A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260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0378A-FE3E-AA41-A7D0-C04F25D0A2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579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0378A-FE3E-AA41-A7D0-C04F25D0A2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579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D376D-93B9-594C-9399-849F8C12FFD9}" type="datetimeFigureOut">
              <a:rPr lang="en-US" smtClean="0"/>
              <a:t>6/29/18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9B942-E422-B248-A0EA-9B6A663E6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615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D376D-93B9-594C-9399-849F8C12FFD9}" type="datetimeFigureOut">
              <a:rPr lang="en-US" smtClean="0"/>
              <a:t>6/29/18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9B942-E422-B248-A0EA-9B6A663E6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729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D376D-93B9-594C-9399-849F8C12FFD9}" type="datetimeFigureOut">
              <a:rPr lang="en-US" smtClean="0"/>
              <a:t>6/29/18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9B942-E422-B248-A0EA-9B6A663E6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998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D376D-93B9-594C-9399-849F8C12FFD9}" type="datetimeFigureOut">
              <a:rPr lang="en-US" smtClean="0"/>
              <a:t>6/29/18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9B942-E422-B248-A0EA-9B6A663E6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051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D376D-93B9-594C-9399-849F8C12FFD9}" type="datetimeFigureOut">
              <a:rPr lang="en-US" smtClean="0"/>
              <a:t>6/29/18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9B942-E422-B248-A0EA-9B6A663E6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129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D376D-93B9-594C-9399-849F8C12FFD9}" type="datetimeFigureOut">
              <a:rPr lang="en-US" smtClean="0"/>
              <a:t>6/29/18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9B942-E422-B248-A0EA-9B6A663E6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32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D376D-93B9-594C-9399-849F8C12FFD9}" type="datetimeFigureOut">
              <a:rPr lang="en-US" smtClean="0"/>
              <a:t>6/29/18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9B942-E422-B248-A0EA-9B6A663E6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640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D376D-93B9-594C-9399-849F8C12FFD9}" type="datetimeFigureOut">
              <a:rPr lang="en-US" smtClean="0"/>
              <a:t>6/29/18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9B942-E422-B248-A0EA-9B6A663E6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251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D376D-93B9-594C-9399-849F8C12FFD9}" type="datetimeFigureOut">
              <a:rPr lang="en-US" smtClean="0"/>
              <a:t>6/29/18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9B942-E422-B248-A0EA-9B6A663E6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56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D376D-93B9-594C-9399-849F8C12FFD9}" type="datetimeFigureOut">
              <a:rPr lang="en-US" smtClean="0"/>
              <a:t>6/29/18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9B942-E422-B248-A0EA-9B6A663E6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D376D-93B9-594C-9399-849F8C12FFD9}" type="datetimeFigureOut">
              <a:rPr lang="en-US" smtClean="0"/>
              <a:t>6/29/18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9B942-E422-B248-A0EA-9B6A663E6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206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D376D-93B9-594C-9399-849F8C12FFD9}" type="datetimeFigureOut">
              <a:rPr lang="en-US" smtClean="0"/>
              <a:t>6/29/18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9B942-E422-B248-A0EA-9B6A663E6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673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BE1CA44-7624-B044-8356-3AE0FD493486}"/>
              </a:ext>
            </a:extLst>
          </p:cNvPr>
          <p:cNvSpPr/>
          <p:nvPr/>
        </p:nvSpPr>
        <p:spPr>
          <a:xfrm>
            <a:off x="-1" y="6674177"/>
            <a:ext cx="9156175" cy="233686"/>
          </a:xfrm>
          <a:prstGeom prst="rect">
            <a:avLst/>
          </a:prstGeom>
          <a:solidFill>
            <a:srgbClr val="00287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C82A988-A12F-DE4C-8E6D-A3D6A44C9C76}"/>
              </a:ext>
            </a:extLst>
          </p:cNvPr>
          <p:cNvSpPr/>
          <p:nvPr/>
        </p:nvSpPr>
        <p:spPr>
          <a:xfrm>
            <a:off x="0" y="-92467"/>
            <a:ext cx="9144000" cy="1325366"/>
          </a:xfrm>
          <a:prstGeom prst="rect">
            <a:avLst/>
          </a:prstGeom>
          <a:solidFill>
            <a:srgbClr val="00287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38" y="3520634"/>
            <a:ext cx="9148137" cy="777443"/>
          </a:xfrm>
        </p:spPr>
        <p:txBody>
          <a:bodyPr anchor="ctr">
            <a:normAutofit/>
          </a:bodyPr>
          <a:lstStyle/>
          <a:p>
            <a:r>
              <a:rPr lang="en-US" sz="2400" dirty="0" err="1">
                <a:solidFill>
                  <a:schemeClr val="tx1"/>
                </a:solidFill>
                <a:latin typeface="Georgia" panose="02040502050405020303" pitchFamily="18" charset="0"/>
                <a:cs typeface="Arial"/>
              </a:rPr>
              <a:t>Lorum</a:t>
            </a:r>
            <a:r>
              <a:rPr lang="en-US" sz="2400" dirty="0">
                <a:solidFill>
                  <a:schemeClr val="tx1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Georgia" panose="02040502050405020303" pitchFamily="18" charset="0"/>
                <a:cs typeface="Arial"/>
              </a:rPr>
              <a:t>Ipsum</a:t>
            </a:r>
            <a:r>
              <a:rPr lang="en-US" sz="2400" dirty="0">
                <a:solidFill>
                  <a:schemeClr val="tx1"/>
                </a:solidFill>
                <a:latin typeface="Georgia" panose="02040502050405020303" pitchFamily="18" charset="0"/>
                <a:cs typeface="Arial"/>
              </a:rPr>
              <a:t> Dolor</a:t>
            </a:r>
          </a:p>
        </p:txBody>
      </p:sp>
      <p:sp>
        <p:nvSpPr>
          <p:cNvPr id="5" name="Rectangle 4"/>
          <p:cNvSpPr/>
          <p:nvPr/>
        </p:nvSpPr>
        <p:spPr>
          <a:xfrm>
            <a:off x="150125" y="95780"/>
            <a:ext cx="8843750" cy="96877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407" y="304421"/>
            <a:ext cx="2852481" cy="57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351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1D297E7-93A6-D241-9BDC-5E7A3DDBE8E9}"/>
              </a:ext>
            </a:extLst>
          </p:cNvPr>
          <p:cNvSpPr/>
          <p:nvPr/>
        </p:nvSpPr>
        <p:spPr>
          <a:xfrm>
            <a:off x="-1" y="6674177"/>
            <a:ext cx="9156175" cy="233686"/>
          </a:xfrm>
          <a:prstGeom prst="rect">
            <a:avLst/>
          </a:prstGeom>
          <a:solidFill>
            <a:srgbClr val="00287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073" y="151200"/>
            <a:ext cx="8813800" cy="11049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13231" y="314928"/>
            <a:ext cx="9148137" cy="777443"/>
          </a:xfrm>
        </p:spPr>
        <p:txBody>
          <a:bodyPr anchor="ctr">
            <a:normAutofit/>
          </a:bodyPr>
          <a:lstStyle/>
          <a:p>
            <a:pPr algn="l"/>
            <a:r>
              <a:rPr lang="en-US" sz="2400" dirty="0" err="1">
                <a:solidFill>
                  <a:schemeClr val="tx1"/>
                </a:solidFill>
                <a:latin typeface="Georgia" panose="02040502050405020303" pitchFamily="18" charset="0"/>
                <a:cs typeface="Arial"/>
              </a:rPr>
              <a:t>Lorum</a:t>
            </a:r>
            <a:r>
              <a:rPr lang="en-US" sz="2400" dirty="0">
                <a:solidFill>
                  <a:schemeClr val="tx1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Georgia" panose="02040502050405020303" pitchFamily="18" charset="0"/>
                <a:cs typeface="Arial"/>
              </a:rPr>
              <a:t>Ipsum</a:t>
            </a:r>
            <a:r>
              <a:rPr lang="en-US" sz="2400" dirty="0">
                <a:solidFill>
                  <a:schemeClr val="tx1"/>
                </a:solidFill>
                <a:latin typeface="Georgia" panose="02040502050405020303" pitchFamily="18" charset="0"/>
                <a:cs typeface="Arial"/>
              </a:rPr>
              <a:t> Dolor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2002" y="5513808"/>
            <a:ext cx="1155011" cy="90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348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8</Words>
  <Application>Microsoft Macintosh PowerPoint</Application>
  <PresentationFormat>On-screen Show (4:3)</PresentationFormat>
  <Paragraphs>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Georgia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Kowal</dc:creator>
  <cp:lastModifiedBy>Calloway, Bryetta</cp:lastModifiedBy>
  <cp:revision>29</cp:revision>
  <dcterms:created xsi:type="dcterms:W3CDTF">2015-07-13T15:41:42Z</dcterms:created>
  <dcterms:modified xsi:type="dcterms:W3CDTF">2018-06-29T19:34:12Z</dcterms:modified>
</cp:coreProperties>
</file>