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-30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33660-F740-504A-B173-3572F2E30F05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0378A-FE3E-AA41-A7D0-C04F25D0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6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2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5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5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5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0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7C933-E33E-5D44-B8EC-389F709E4489}"/>
              </a:ext>
            </a:extLst>
          </p:cNvPr>
          <p:cNvSpPr/>
          <p:nvPr/>
        </p:nvSpPr>
        <p:spPr>
          <a:xfrm>
            <a:off x="-82193" y="4890499"/>
            <a:ext cx="9226193" cy="1967501"/>
          </a:xfrm>
          <a:prstGeom prst="rect">
            <a:avLst/>
          </a:prstGeom>
          <a:solidFill>
            <a:srgbClr val="0028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7200" y="5437692"/>
            <a:ext cx="4142513" cy="777443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  <a:cs typeface="Arial"/>
              </a:rPr>
              <a:t>Lorum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  <a:cs typeface="Arial"/>
              </a:rPr>
              <a:t>ipsum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  <a:cs typeface="Arial"/>
              </a:rPr>
              <a:t> dolor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9" y="287202"/>
            <a:ext cx="4332605" cy="8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418" y="433601"/>
            <a:ext cx="6400800" cy="45350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Lorem ipsum dolor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amet</a:t>
            </a:r>
            <a:endParaRPr lang="en-US" sz="2400" dirty="0">
              <a:solidFill>
                <a:schemeClr val="tx1"/>
              </a:solidFill>
              <a:latin typeface="Georgia" panose="02040502050405020303" pitchFamily="18" charset="0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2128" y="1197312"/>
            <a:ext cx="7055167" cy="0"/>
          </a:xfrm>
          <a:prstGeom prst="line">
            <a:avLst/>
          </a:prstGeom>
          <a:ln>
            <a:solidFill>
              <a:srgbClr val="0028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1975" y="6555719"/>
            <a:ext cx="5057004" cy="0"/>
          </a:xfrm>
          <a:prstGeom prst="line">
            <a:avLst/>
          </a:prstGeom>
          <a:ln>
            <a:solidFill>
              <a:srgbClr val="0028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58774" y="6555719"/>
            <a:ext cx="3831166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5" y="394855"/>
            <a:ext cx="1022548" cy="8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88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Kowal</dc:creator>
  <cp:lastModifiedBy>Calloway, Bryetta</cp:lastModifiedBy>
  <cp:revision>28</cp:revision>
  <dcterms:created xsi:type="dcterms:W3CDTF">2015-07-13T15:41:42Z</dcterms:created>
  <dcterms:modified xsi:type="dcterms:W3CDTF">2018-06-29T19:35:21Z</dcterms:modified>
</cp:coreProperties>
</file>